
<file path=[Content_Types].xml><?xml version="1.0" encoding="utf-8"?>
<Types xmlns="http://schemas.openxmlformats.org/package/2006/content-types">
  <Default Extension="png" ContentType="image/png"/>
  <Default Extension="svg" ContentType="image/svg+xml"/>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63" r:id="rId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A28E13-0333-BD7A-54D8-8EFEEA0359E1}" v="1710" dt="2020-06-10T11:39:46.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8" d="100"/>
          <a:sy n="88" d="100"/>
        </p:scale>
        <p:origin x="26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svg"/><Relationship Id="rId1" Type="http://schemas.openxmlformats.org/officeDocument/2006/relationships/image" Target="../media/image4.png"/><Relationship Id="rId6" Type="http://schemas.openxmlformats.org/officeDocument/2006/relationships/image" Target="../media/image8.svg"/><Relationship Id="rId5" Type="http://schemas.openxmlformats.org/officeDocument/2006/relationships/image" Target="../media/image6.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svg"/><Relationship Id="rId1" Type="http://schemas.openxmlformats.org/officeDocument/2006/relationships/image" Target="../media/image8.png"/><Relationship Id="rId6" Type="http://schemas.openxmlformats.org/officeDocument/2006/relationships/image" Target="../media/image16.svg"/><Relationship Id="rId5" Type="http://schemas.openxmlformats.org/officeDocument/2006/relationships/image" Target="../media/image10.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svg"/><Relationship Id="rId1" Type="http://schemas.openxmlformats.org/officeDocument/2006/relationships/image" Target="../media/image11.png"/><Relationship Id="rId6" Type="http://schemas.openxmlformats.org/officeDocument/2006/relationships/image" Target="../media/image22.svg"/><Relationship Id="rId5" Type="http://schemas.openxmlformats.org/officeDocument/2006/relationships/image" Target="../media/image13.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svg"/><Relationship Id="rId1" Type="http://schemas.openxmlformats.org/officeDocument/2006/relationships/image" Target="../media/image4.png"/><Relationship Id="rId6" Type="http://schemas.openxmlformats.org/officeDocument/2006/relationships/image" Target="../media/image8.svg"/><Relationship Id="rId5" Type="http://schemas.openxmlformats.org/officeDocument/2006/relationships/image" Target="../media/image6.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svg"/><Relationship Id="rId1" Type="http://schemas.openxmlformats.org/officeDocument/2006/relationships/image" Target="../media/image8.png"/><Relationship Id="rId6" Type="http://schemas.openxmlformats.org/officeDocument/2006/relationships/image" Target="../media/image16.svg"/><Relationship Id="rId5" Type="http://schemas.openxmlformats.org/officeDocument/2006/relationships/image" Target="../media/image10.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svg"/><Relationship Id="rId1" Type="http://schemas.openxmlformats.org/officeDocument/2006/relationships/image" Target="../media/image11.png"/><Relationship Id="rId6" Type="http://schemas.openxmlformats.org/officeDocument/2006/relationships/image" Target="../media/image22.svg"/><Relationship Id="rId5" Type="http://schemas.openxmlformats.org/officeDocument/2006/relationships/image" Target="../media/image13.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7DC47A-B039-45DA-8E68-BF011901470B}" type="doc">
      <dgm:prSet loTypeId="urn:microsoft.com/office/officeart/2005/8/layout/vProcess5" loCatId="process" qsTypeId="urn:microsoft.com/office/officeart/2005/8/quickstyle/simple2" qsCatId="simple" csTypeId="urn:microsoft.com/office/officeart/2005/8/colors/colorful2" csCatId="colorful"/>
      <dgm:spPr/>
      <dgm:t>
        <a:bodyPr/>
        <a:lstStyle/>
        <a:p>
          <a:endParaRPr lang="en-US"/>
        </a:p>
      </dgm:t>
    </dgm:pt>
    <dgm:pt modelId="{A0F45E32-CAA9-4B5E-ACD3-8C038104CF1B}">
      <dgm:prSet/>
      <dgm:spPr/>
      <dgm:t>
        <a:bodyPr/>
        <a:lstStyle/>
        <a:p>
          <a:r>
            <a:rPr lang="en-GB"/>
            <a:t>The Dataset has 1080 observations with 82 features.</a:t>
          </a:r>
          <a:endParaRPr lang="en-US"/>
        </a:p>
      </dgm:t>
    </dgm:pt>
    <dgm:pt modelId="{94950E1C-62BE-4C28-92F2-FEBF438DFC58}" type="parTrans" cxnId="{8AD5CC73-CDFB-4372-AE19-9D128A8C61CB}">
      <dgm:prSet/>
      <dgm:spPr/>
      <dgm:t>
        <a:bodyPr/>
        <a:lstStyle/>
        <a:p>
          <a:endParaRPr lang="en-US"/>
        </a:p>
      </dgm:t>
    </dgm:pt>
    <dgm:pt modelId="{F6CE9B49-E0EF-4BEE-B6B5-1528B99B5BAB}" type="sibTrans" cxnId="{8AD5CC73-CDFB-4372-AE19-9D128A8C61CB}">
      <dgm:prSet/>
      <dgm:spPr/>
      <dgm:t>
        <a:bodyPr/>
        <a:lstStyle/>
        <a:p>
          <a:endParaRPr lang="en-US"/>
        </a:p>
      </dgm:t>
    </dgm:pt>
    <dgm:pt modelId="{40C0BE9A-BD77-454B-AF87-FB7598A37BED}">
      <dgm:prSet/>
      <dgm:spPr/>
      <dgm:t>
        <a:bodyPr/>
        <a:lstStyle/>
        <a:p>
          <a:r>
            <a:rPr lang="en-GB"/>
            <a:t>The data set consists of the expression levels of 77 proteins/protein modifications</a:t>
          </a:r>
          <a:endParaRPr lang="en-US"/>
        </a:p>
      </dgm:t>
    </dgm:pt>
    <dgm:pt modelId="{39926C49-5464-4AF8-820A-F8FFB09740A1}" type="parTrans" cxnId="{53F67E01-34A0-4F5B-B388-449BD3C2160E}">
      <dgm:prSet/>
      <dgm:spPr/>
      <dgm:t>
        <a:bodyPr/>
        <a:lstStyle/>
        <a:p>
          <a:endParaRPr lang="en-US"/>
        </a:p>
      </dgm:t>
    </dgm:pt>
    <dgm:pt modelId="{3F56D663-0477-4B69-9416-16A8EFB61115}" type="sibTrans" cxnId="{53F67E01-34A0-4F5B-B388-449BD3C2160E}">
      <dgm:prSet/>
      <dgm:spPr/>
      <dgm:t>
        <a:bodyPr/>
        <a:lstStyle/>
        <a:p>
          <a:endParaRPr lang="en-US"/>
        </a:p>
      </dgm:t>
    </dgm:pt>
    <dgm:pt modelId="{10A851B5-5DCD-4324-A64D-C7510BBE0D4B}">
      <dgm:prSet/>
      <dgm:spPr/>
      <dgm:t>
        <a:bodyPr/>
        <a:lstStyle/>
        <a:p>
          <a:r>
            <a:rPr lang="en-GB"/>
            <a:t>There are 38 control mice and 34 trisomic mice (Down syndrome)</a:t>
          </a:r>
          <a:endParaRPr lang="en-US"/>
        </a:p>
      </dgm:t>
    </dgm:pt>
    <dgm:pt modelId="{3742C1B0-C6A0-4D36-9ACB-393B27E22C63}" type="parTrans" cxnId="{ABAF2BEF-EFEF-4A2B-A890-45F5CBF7CA6A}">
      <dgm:prSet/>
      <dgm:spPr/>
      <dgm:t>
        <a:bodyPr/>
        <a:lstStyle/>
        <a:p>
          <a:endParaRPr lang="en-US"/>
        </a:p>
      </dgm:t>
    </dgm:pt>
    <dgm:pt modelId="{09C39062-D2BA-437F-83F7-979F17F4C89A}" type="sibTrans" cxnId="{ABAF2BEF-EFEF-4A2B-A890-45F5CBF7CA6A}">
      <dgm:prSet/>
      <dgm:spPr/>
      <dgm:t>
        <a:bodyPr/>
        <a:lstStyle/>
        <a:p>
          <a:endParaRPr lang="en-US"/>
        </a:p>
      </dgm:t>
    </dgm:pt>
    <dgm:pt modelId="{7B031D54-EE02-45DA-B49A-0EA23075E66C}">
      <dgm:prSet/>
      <dgm:spPr/>
      <dgm:t>
        <a:bodyPr/>
        <a:lstStyle/>
        <a:p>
          <a:r>
            <a:rPr lang="en-GB"/>
            <a:t>The eight classes of mice are described based on features such as Genotype, Behavior and Treatment.</a:t>
          </a:r>
          <a:endParaRPr lang="en-US"/>
        </a:p>
      </dgm:t>
    </dgm:pt>
    <dgm:pt modelId="{F4C173BB-9DEE-4A14-8E04-57A75AA277ED}" type="parTrans" cxnId="{B4CDE57C-91EB-465E-A1A0-4F7445F794D3}">
      <dgm:prSet/>
      <dgm:spPr/>
      <dgm:t>
        <a:bodyPr/>
        <a:lstStyle/>
        <a:p>
          <a:endParaRPr lang="en-US"/>
        </a:p>
      </dgm:t>
    </dgm:pt>
    <dgm:pt modelId="{D4EE3042-C8C4-45FA-80C5-9E5CDF2B7161}" type="sibTrans" cxnId="{B4CDE57C-91EB-465E-A1A0-4F7445F794D3}">
      <dgm:prSet/>
      <dgm:spPr/>
      <dgm:t>
        <a:bodyPr/>
        <a:lstStyle/>
        <a:p>
          <a:endParaRPr lang="en-US"/>
        </a:p>
      </dgm:t>
    </dgm:pt>
    <dgm:pt modelId="{EBE5BEA9-FF19-4C1F-8FEE-2AEE1817ABC0}">
      <dgm:prSet/>
      <dgm:spPr/>
      <dgm:t>
        <a:bodyPr/>
        <a:lstStyle/>
        <a:p>
          <a:r>
            <a:rPr lang="en-GB"/>
            <a:t>4 categorical columns and 77 numeric columns</a:t>
          </a:r>
          <a:endParaRPr lang="en-US"/>
        </a:p>
      </dgm:t>
    </dgm:pt>
    <dgm:pt modelId="{1223D869-7881-4AB9-97FE-2A599E4EBD8B}" type="parTrans" cxnId="{44F1C3CB-1136-4C40-A678-A8DBA2E38EC8}">
      <dgm:prSet/>
      <dgm:spPr/>
      <dgm:t>
        <a:bodyPr/>
        <a:lstStyle/>
        <a:p>
          <a:endParaRPr lang="en-US"/>
        </a:p>
      </dgm:t>
    </dgm:pt>
    <dgm:pt modelId="{8D39E076-1800-4EFC-BEB1-08FD9C110BAF}" type="sibTrans" cxnId="{44F1C3CB-1136-4C40-A678-A8DBA2E38EC8}">
      <dgm:prSet/>
      <dgm:spPr/>
      <dgm:t>
        <a:bodyPr/>
        <a:lstStyle/>
        <a:p>
          <a:endParaRPr lang="en-US"/>
        </a:p>
      </dgm:t>
    </dgm:pt>
    <dgm:pt modelId="{F1C20A2A-6473-4D9A-8DF7-FA5B1D1356E3}" type="pres">
      <dgm:prSet presAssocID="{857DC47A-B039-45DA-8E68-BF011901470B}" presName="outerComposite" presStyleCnt="0">
        <dgm:presLayoutVars>
          <dgm:chMax val="5"/>
          <dgm:dir/>
          <dgm:resizeHandles val="exact"/>
        </dgm:presLayoutVars>
      </dgm:prSet>
      <dgm:spPr/>
      <dgm:t>
        <a:bodyPr/>
        <a:lstStyle/>
        <a:p>
          <a:endParaRPr lang="en-US"/>
        </a:p>
      </dgm:t>
    </dgm:pt>
    <dgm:pt modelId="{2577385A-4C65-49F6-981E-6B792EAAC5DA}" type="pres">
      <dgm:prSet presAssocID="{857DC47A-B039-45DA-8E68-BF011901470B}" presName="dummyMaxCanvas" presStyleCnt="0">
        <dgm:presLayoutVars/>
      </dgm:prSet>
      <dgm:spPr/>
    </dgm:pt>
    <dgm:pt modelId="{45AD7603-A4C8-4266-B91A-C44E74C37F9D}" type="pres">
      <dgm:prSet presAssocID="{857DC47A-B039-45DA-8E68-BF011901470B}" presName="FiveNodes_1" presStyleLbl="node1" presStyleIdx="0" presStyleCnt="5">
        <dgm:presLayoutVars>
          <dgm:bulletEnabled val="1"/>
        </dgm:presLayoutVars>
      </dgm:prSet>
      <dgm:spPr/>
      <dgm:t>
        <a:bodyPr/>
        <a:lstStyle/>
        <a:p>
          <a:endParaRPr lang="en-US"/>
        </a:p>
      </dgm:t>
    </dgm:pt>
    <dgm:pt modelId="{10815C5A-4898-42C0-AF8A-CAC254D4AD34}" type="pres">
      <dgm:prSet presAssocID="{857DC47A-B039-45DA-8E68-BF011901470B}" presName="FiveNodes_2" presStyleLbl="node1" presStyleIdx="1" presStyleCnt="5">
        <dgm:presLayoutVars>
          <dgm:bulletEnabled val="1"/>
        </dgm:presLayoutVars>
      </dgm:prSet>
      <dgm:spPr/>
      <dgm:t>
        <a:bodyPr/>
        <a:lstStyle/>
        <a:p>
          <a:endParaRPr lang="en-US"/>
        </a:p>
      </dgm:t>
    </dgm:pt>
    <dgm:pt modelId="{80B84883-17B6-4D05-8DB0-525BE11740DB}" type="pres">
      <dgm:prSet presAssocID="{857DC47A-B039-45DA-8E68-BF011901470B}" presName="FiveNodes_3" presStyleLbl="node1" presStyleIdx="2" presStyleCnt="5">
        <dgm:presLayoutVars>
          <dgm:bulletEnabled val="1"/>
        </dgm:presLayoutVars>
      </dgm:prSet>
      <dgm:spPr/>
      <dgm:t>
        <a:bodyPr/>
        <a:lstStyle/>
        <a:p>
          <a:endParaRPr lang="en-US"/>
        </a:p>
      </dgm:t>
    </dgm:pt>
    <dgm:pt modelId="{F4425EFD-F235-4A80-B9F5-FB62F6FFE142}" type="pres">
      <dgm:prSet presAssocID="{857DC47A-B039-45DA-8E68-BF011901470B}" presName="FiveNodes_4" presStyleLbl="node1" presStyleIdx="3" presStyleCnt="5">
        <dgm:presLayoutVars>
          <dgm:bulletEnabled val="1"/>
        </dgm:presLayoutVars>
      </dgm:prSet>
      <dgm:spPr/>
      <dgm:t>
        <a:bodyPr/>
        <a:lstStyle/>
        <a:p>
          <a:endParaRPr lang="en-US"/>
        </a:p>
      </dgm:t>
    </dgm:pt>
    <dgm:pt modelId="{F626F165-BB51-46C6-A186-1CC9F12D1D5E}" type="pres">
      <dgm:prSet presAssocID="{857DC47A-B039-45DA-8E68-BF011901470B}" presName="FiveNodes_5" presStyleLbl="node1" presStyleIdx="4" presStyleCnt="5">
        <dgm:presLayoutVars>
          <dgm:bulletEnabled val="1"/>
        </dgm:presLayoutVars>
      </dgm:prSet>
      <dgm:spPr/>
      <dgm:t>
        <a:bodyPr/>
        <a:lstStyle/>
        <a:p>
          <a:endParaRPr lang="en-US"/>
        </a:p>
      </dgm:t>
    </dgm:pt>
    <dgm:pt modelId="{6C19A8C2-203A-48E3-B14C-6CE722FEFBCF}" type="pres">
      <dgm:prSet presAssocID="{857DC47A-B039-45DA-8E68-BF011901470B}" presName="FiveConn_1-2" presStyleLbl="fgAccFollowNode1" presStyleIdx="0" presStyleCnt="4">
        <dgm:presLayoutVars>
          <dgm:bulletEnabled val="1"/>
        </dgm:presLayoutVars>
      </dgm:prSet>
      <dgm:spPr/>
      <dgm:t>
        <a:bodyPr/>
        <a:lstStyle/>
        <a:p>
          <a:endParaRPr lang="en-US"/>
        </a:p>
      </dgm:t>
    </dgm:pt>
    <dgm:pt modelId="{79ADE4E7-42A7-4DF6-90D9-92820FD1F9E2}" type="pres">
      <dgm:prSet presAssocID="{857DC47A-B039-45DA-8E68-BF011901470B}" presName="FiveConn_2-3" presStyleLbl="fgAccFollowNode1" presStyleIdx="1" presStyleCnt="4">
        <dgm:presLayoutVars>
          <dgm:bulletEnabled val="1"/>
        </dgm:presLayoutVars>
      </dgm:prSet>
      <dgm:spPr/>
      <dgm:t>
        <a:bodyPr/>
        <a:lstStyle/>
        <a:p>
          <a:endParaRPr lang="en-US"/>
        </a:p>
      </dgm:t>
    </dgm:pt>
    <dgm:pt modelId="{C263B871-DED2-4A24-AD9E-315929540BDA}" type="pres">
      <dgm:prSet presAssocID="{857DC47A-B039-45DA-8E68-BF011901470B}" presName="FiveConn_3-4" presStyleLbl="fgAccFollowNode1" presStyleIdx="2" presStyleCnt="4">
        <dgm:presLayoutVars>
          <dgm:bulletEnabled val="1"/>
        </dgm:presLayoutVars>
      </dgm:prSet>
      <dgm:spPr/>
      <dgm:t>
        <a:bodyPr/>
        <a:lstStyle/>
        <a:p>
          <a:endParaRPr lang="en-US"/>
        </a:p>
      </dgm:t>
    </dgm:pt>
    <dgm:pt modelId="{0D75EDB5-C0BB-48F1-A26C-8D5DBAA52B46}" type="pres">
      <dgm:prSet presAssocID="{857DC47A-B039-45DA-8E68-BF011901470B}" presName="FiveConn_4-5" presStyleLbl="fgAccFollowNode1" presStyleIdx="3" presStyleCnt="4">
        <dgm:presLayoutVars>
          <dgm:bulletEnabled val="1"/>
        </dgm:presLayoutVars>
      </dgm:prSet>
      <dgm:spPr/>
      <dgm:t>
        <a:bodyPr/>
        <a:lstStyle/>
        <a:p>
          <a:endParaRPr lang="en-US"/>
        </a:p>
      </dgm:t>
    </dgm:pt>
    <dgm:pt modelId="{38BB9A0F-7606-4DAD-AB05-5C588072411F}" type="pres">
      <dgm:prSet presAssocID="{857DC47A-B039-45DA-8E68-BF011901470B}" presName="FiveNodes_1_text" presStyleLbl="node1" presStyleIdx="4" presStyleCnt="5">
        <dgm:presLayoutVars>
          <dgm:bulletEnabled val="1"/>
        </dgm:presLayoutVars>
      </dgm:prSet>
      <dgm:spPr/>
      <dgm:t>
        <a:bodyPr/>
        <a:lstStyle/>
        <a:p>
          <a:endParaRPr lang="en-US"/>
        </a:p>
      </dgm:t>
    </dgm:pt>
    <dgm:pt modelId="{66598DEF-4DA1-421E-B150-68BA200F2DF9}" type="pres">
      <dgm:prSet presAssocID="{857DC47A-B039-45DA-8E68-BF011901470B}" presName="FiveNodes_2_text" presStyleLbl="node1" presStyleIdx="4" presStyleCnt="5">
        <dgm:presLayoutVars>
          <dgm:bulletEnabled val="1"/>
        </dgm:presLayoutVars>
      </dgm:prSet>
      <dgm:spPr/>
      <dgm:t>
        <a:bodyPr/>
        <a:lstStyle/>
        <a:p>
          <a:endParaRPr lang="en-US"/>
        </a:p>
      </dgm:t>
    </dgm:pt>
    <dgm:pt modelId="{84547F50-34DF-4C9F-924E-529EFA925762}" type="pres">
      <dgm:prSet presAssocID="{857DC47A-B039-45DA-8E68-BF011901470B}" presName="FiveNodes_3_text" presStyleLbl="node1" presStyleIdx="4" presStyleCnt="5">
        <dgm:presLayoutVars>
          <dgm:bulletEnabled val="1"/>
        </dgm:presLayoutVars>
      </dgm:prSet>
      <dgm:spPr/>
      <dgm:t>
        <a:bodyPr/>
        <a:lstStyle/>
        <a:p>
          <a:endParaRPr lang="en-US"/>
        </a:p>
      </dgm:t>
    </dgm:pt>
    <dgm:pt modelId="{6EE74A08-395A-4B52-AE47-DE827340599A}" type="pres">
      <dgm:prSet presAssocID="{857DC47A-B039-45DA-8E68-BF011901470B}" presName="FiveNodes_4_text" presStyleLbl="node1" presStyleIdx="4" presStyleCnt="5">
        <dgm:presLayoutVars>
          <dgm:bulletEnabled val="1"/>
        </dgm:presLayoutVars>
      </dgm:prSet>
      <dgm:spPr/>
      <dgm:t>
        <a:bodyPr/>
        <a:lstStyle/>
        <a:p>
          <a:endParaRPr lang="en-US"/>
        </a:p>
      </dgm:t>
    </dgm:pt>
    <dgm:pt modelId="{2DB435D3-C3A9-4600-8C5D-71BE835BF61B}" type="pres">
      <dgm:prSet presAssocID="{857DC47A-B039-45DA-8E68-BF011901470B}" presName="FiveNodes_5_text" presStyleLbl="node1" presStyleIdx="4" presStyleCnt="5">
        <dgm:presLayoutVars>
          <dgm:bulletEnabled val="1"/>
        </dgm:presLayoutVars>
      </dgm:prSet>
      <dgm:spPr/>
      <dgm:t>
        <a:bodyPr/>
        <a:lstStyle/>
        <a:p>
          <a:endParaRPr lang="en-US"/>
        </a:p>
      </dgm:t>
    </dgm:pt>
  </dgm:ptLst>
  <dgm:cxnLst>
    <dgm:cxn modelId="{ABAF2BEF-EFEF-4A2B-A890-45F5CBF7CA6A}" srcId="{857DC47A-B039-45DA-8E68-BF011901470B}" destId="{10A851B5-5DCD-4324-A64D-C7510BBE0D4B}" srcOrd="2" destOrd="0" parTransId="{3742C1B0-C6A0-4D36-9ACB-393B27E22C63}" sibTransId="{09C39062-D2BA-437F-83F7-979F17F4C89A}"/>
    <dgm:cxn modelId="{7E2C7B88-B2CC-466A-9F42-90B117CE9291}" type="presOf" srcId="{A0F45E32-CAA9-4B5E-ACD3-8C038104CF1B}" destId="{38BB9A0F-7606-4DAD-AB05-5C588072411F}" srcOrd="1" destOrd="0" presId="urn:microsoft.com/office/officeart/2005/8/layout/vProcess5"/>
    <dgm:cxn modelId="{067FD667-D327-4F26-A974-6BB7D7B4C11F}" type="presOf" srcId="{D4EE3042-C8C4-45FA-80C5-9E5CDF2B7161}" destId="{0D75EDB5-C0BB-48F1-A26C-8D5DBAA52B46}" srcOrd="0" destOrd="0" presId="urn:microsoft.com/office/officeart/2005/8/layout/vProcess5"/>
    <dgm:cxn modelId="{19364E11-F72F-4101-9C66-88652A002AE5}" type="presOf" srcId="{10A851B5-5DCD-4324-A64D-C7510BBE0D4B}" destId="{80B84883-17B6-4D05-8DB0-525BE11740DB}" srcOrd="0" destOrd="0" presId="urn:microsoft.com/office/officeart/2005/8/layout/vProcess5"/>
    <dgm:cxn modelId="{B8EDE403-4959-4DC8-9AB9-265E0BCFA405}" type="presOf" srcId="{857DC47A-B039-45DA-8E68-BF011901470B}" destId="{F1C20A2A-6473-4D9A-8DF7-FA5B1D1356E3}" srcOrd="0" destOrd="0" presId="urn:microsoft.com/office/officeart/2005/8/layout/vProcess5"/>
    <dgm:cxn modelId="{8AD5CC73-CDFB-4372-AE19-9D128A8C61CB}" srcId="{857DC47A-B039-45DA-8E68-BF011901470B}" destId="{A0F45E32-CAA9-4B5E-ACD3-8C038104CF1B}" srcOrd="0" destOrd="0" parTransId="{94950E1C-62BE-4C28-92F2-FEBF438DFC58}" sibTransId="{F6CE9B49-E0EF-4BEE-B6B5-1528B99B5BAB}"/>
    <dgm:cxn modelId="{44F1C3CB-1136-4C40-A678-A8DBA2E38EC8}" srcId="{857DC47A-B039-45DA-8E68-BF011901470B}" destId="{EBE5BEA9-FF19-4C1F-8FEE-2AEE1817ABC0}" srcOrd="4" destOrd="0" parTransId="{1223D869-7881-4AB9-97FE-2A599E4EBD8B}" sibTransId="{8D39E076-1800-4EFC-BEB1-08FD9C110BAF}"/>
    <dgm:cxn modelId="{98374E63-9795-4D82-9593-29216A1A5C0E}" type="presOf" srcId="{7B031D54-EE02-45DA-B49A-0EA23075E66C}" destId="{F4425EFD-F235-4A80-B9F5-FB62F6FFE142}" srcOrd="0" destOrd="0" presId="urn:microsoft.com/office/officeart/2005/8/layout/vProcess5"/>
    <dgm:cxn modelId="{5FC8AD1C-07A7-4935-A2FB-ACAC1445FF8E}" type="presOf" srcId="{10A851B5-5DCD-4324-A64D-C7510BBE0D4B}" destId="{84547F50-34DF-4C9F-924E-529EFA925762}" srcOrd="1" destOrd="0" presId="urn:microsoft.com/office/officeart/2005/8/layout/vProcess5"/>
    <dgm:cxn modelId="{53F67E01-34A0-4F5B-B388-449BD3C2160E}" srcId="{857DC47A-B039-45DA-8E68-BF011901470B}" destId="{40C0BE9A-BD77-454B-AF87-FB7598A37BED}" srcOrd="1" destOrd="0" parTransId="{39926C49-5464-4AF8-820A-F8FFB09740A1}" sibTransId="{3F56D663-0477-4B69-9416-16A8EFB61115}"/>
    <dgm:cxn modelId="{0817A9FD-0D41-4081-B5A0-0B225E56689F}" type="presOf" srcId="{40C0BE9A-BD77-454B-AF87-FB7598A37BED}" destId="{66598DEF-4DA1-421E-B150-68BA200F2DF9}" srcOrd="1" destOrd="0" presId="urn:microsoft.com/office/officeart/2005/8/layout/vProcess5"/>
    <dgm:cxn modelId="{0445E344-9476-4479-9387-84AC58BE997D}" type="presOf" srcId="{7B031D54-EE02-45DA-B49A-0EA23075E66C}" destId="{6EE74A08-395A-4B52-AE47-DE827340599A}" srcOrd="1" destOrd="0" presId="urn:microsoft.com/office/officeart/2005/8/layout/vProcess5"/>
    <dgm:cxn modelId="{05C8C5DF-D423-4779-BC2E-47EA5BEF1E9F}" type="presOf" srcId="{09C39062-D2BA-437F-83F7-979F17F4C89A}" destId="{C263B871-DED2-4A24-AD9E-315929540BDA}" srcOrd="0" destOrd="0" presId="urn:microsoft.com/office/officeart/2005/8/layout/vProcess5"/>
    <dgm:cxn modelId="{18BFF959-B37C-439D-8AB5-CC687A286033}" type="presOf" srcId="{EBE5BEA9-FF19-4C1F-8FEE-2AEE1817ABC0}" destId="{2DB435D3-C3A9-4600-8C5D-71BE835BF61B}" srcOrd="1" destOrd="0" presId="urn:microsoft.com/office/officeart/2005/8/layout/vProcess5"/>
    <dgm:cxn modelId="{B4CDE57C-91EB-465E-A1A0-4F7445F794D3}" srcId="{857DC47A-B039-45DA-8E68-BF011901470B}" destId="{7B031D54-EE02-45DA-B49A-0EA23075E66C}" srcOrd="3" destOrd="0" parTransId="{F4C173BB-9DEE-4A14-8E04-57A75AA277ED}" sibTransId="{D4EE3042-C8C4-45FA-80C5-9E5CDF2B7161}"/>
    <dgm:cxn modelId="{D5838742-F0B5-4592-906C-263542C7ECE3}" type="presOf" srcId="{40C0BE9A-BD77-454B-AF87-FB7598A37BED}" destId="{10815C5A-4898-42C0-AF8A-CAC254D4AD34}" srcOrd="0" destOrd="0" presId="urn:microsoft.com/office/officeart/2005/8/layout/vProcess5"/>
    <dgm:cxn modelId="{22BF6FF0-E600-412A-9B2B-49369600E4A7}" type="presOf" srcId="{EBE5BEA9-FF19-4C1F-8FEE-2AEE1817ABC0}" destId="{F626F165-BB51-46C6-A186-1CC9F12D1D5E}" srcOrd="0" destOrd="0" presId="urn:microsoft.com/office/officeart/2005/8/layout/vProcess5"/>
    <dgm:cxn modelId="{23A2A0A2-2169-4734-B4B5-BB2A0E53D8C2}" type="presOf" srcId="{F6CE9B49-E0EF-4BEE-B6B5-1528B99B5BAB}" destId="{6C19A8C2-203A-48E3-B14C-6CE722FEFBCF}" srcOrd="0" destOrd="0" presId="urn:microsoft.com/office/officeart/2005/8/layout/vProcess5"/>
    <dgm:cxn modelId="{2629C5BB-8E04-4BCD-8E4D-525711E9E3B2}" type="presOf" srcId="{A0F45E32-CAA9-4B5E-ACD3-8C038104CF1B}" destId="{45AD7603-A4C8-4266-B91A-C44E74C37F9D}" srcOrd="0" destOrd="0" presId="urn:microsoft.com/office/officeart/2005/8/layout/vProcess5"/>
    <dgm:cxn modelId="{70B465CC-5742-439B-9CD6-E1D6C76114A4}" type="presOf" srcId="{3F56D663-0477-4B69-9416-16A8EFB61115}" destId="{79ADE4E7-42A7-4DF6-90D9-92820FD1F9E2}" srcOrd="0" destOrd="0" presId="urn:microsoft.com/office/officeart/2005/8/layout/vProcess5"/>
    <dgm:cxn modelId="{B60EB02C-2DA8-4E15-9605-7C5E16F7D4DD}" type="presParOf" srcId="{F1C20A2A-6473-4D9A-8DF7-FA5B1D1356E3}" destId="{2577385A-4C65-49F6-981E-6B792EAAC5DA}" srcOrd="0" destOrd="0" presId="urn:microsoft.com/office/officeart/2005/8/layout/vProcess5"/>
    <dgm:cxn modelId="{24FC0886-ABE2-4D31-9D36-25A654CA7704}" type="presParOf" srcId="{F1C20A2A-6473-4D9A-8DF7-FA5B1D1356E3}" destId="{45AD7603-A4C8-4266-B91A-C44E74C37F9D}" srcOrd="1" destOrd="0" presId="urn:microsoft.com/office/officeart/2005/8/layout/vProcess5"/>
    <dgm:cxn modelId="{3118468C-EFD5-4092-B311-9B51E3BE66EE}" type="presParOf" srcId="{F1C20A2A-6473-4D9A-8DF7-FA5B1D1356E3}" destId="{10815C5A-4898-42C0-AF8A-CAC254D4AD34}" srcOrd="2" destOrd="0" presId="urn:microsoft.com/office/officeart/2005/8/layout/vProcess5"/>
    <dgm:cxn modelId="{90A156DA-74C2-418F-B5ED-8F79BBC56317}" type="presParOf" srcId="{F1C20A2A-6473-4D9A-8DF7-FA5B1D1356E3}" destId="{80B84883-17B6-4D05-8DB0-525BE11740DB}" srcOrd="3" destOrd="0" presId="urn:microsoft.com/office/officeart/2005/8/layout/vProcess5"/>
    <dgm:cxn modelId="{0D3EB79A-E5C9-436A-8997-95C49DE93FDA}" type="presParOf" srcId="{F1C20A2A-6473-4D9A-8DF7-FA5B1D1356E3}" destId="{F4425EFD-F235-4A80-B9F5-FB62F6FFE142}" srcOrd="4" destOrd="0" presId="urn:microsoft.com/office/officeart/2005/8/layout/vProcess5"/>
    <dgm:cxn modelId="{046F0FE4-7FCD-402E-B294-FCF710F17559}" type="presParOf" srcId="{F1C20A2A-6473-4D9A-8DF7-FA5B1D1356E3}" destId="{F626F165-BB51-46C6-A186-1CC9F12D1D5E}" srcOrd="5" destOrd="0" presId="urn:microsoft.com/office/officeart/2005/8/layout/vProcess5"/>
    <dgm:cxn modelId="{F9AF062E-F7AE-4876-A6DB-92E556E2A708}" type="presParOf" srcId="{F1C20A2A-6473-4D9A-8DF7-FA5B1D1356E3}" destId="{6C19A8C2-203A-48E3-B14C-6CE722FEFBCF}" srcOrd="6" destOrd="0" presId="urn:microsoft.com/office/officeart/2005/8/layout/vProcess5"/>
    <dgm:cxn modelId="{8F740C60-DD57-4E66-9866-80808BFC48BD}" type="presParOf" srcId="{F1C20A2A-6473-4D9A-8DF7-FA5B1D1356E3}" destId="{79ADE4E7-42A7-4DF6-90D9-92820FD1F9E2}" srcOrd="7" destOrd="0" presId="urn:microsoft.com/office/officeart/2005/8/layout/vProcess5"/>
    <dgm:cxn modelId="{A1415162-D492-4A79-9B62-8587BBD8FEDB}" type="presParOf" srcId="{F1C20A2A-6473-4D9A-8DF7-FA5B1D1356E3}" destId="{C263B871-DED2-4A24-AD9E-315929540BDA}" srcOrd="8" destOrd="0" presId="urn:microsoft.com/office/officeart/2005/8/layout/vProcess5"/>
    <dgm:cxn modelId="{62008FF6-EC29-4D23-A138-76086AD80BC3}" type="presParOf" srcId="{F1C20A2A-6473-4D9A-8DF7-FA5B1D1356E3}" destId="{0D75EDB5-C0BB-48F1-A26C-8D5DBAA52B46}" srcOrd="9" destOrd="0" presId="urn:microsoft.com/office/officeart/2005/8/layout/vProcess5"/>
    <dgm:cxn modelId="{C0B380CF-43FD-4337-A20A-5B099480AF25}" type="presParOf" srcId="{F1C20A2A-6473-4D9A-8DF7-FA5B1D1356E3}" destId="{38BB9A0F-7606-4DAD-AB05-5C588072411F}" srcOrd="10" destOrd="0" presId="urn:microsoft.com/office/officeart/2005/8/layout/vProcess5"/>
    <dgm:cxn modelId="{50D04D97-B5BC-41C8-ADD4-40BF6AAE5C39}" type="presParOf" srcId="{F1C20A2A-6473-4D9A-8DF7-FA5B1D1356E3}" destId="{66598DEF-4DA1-421E-B150-68BA200F2DF9}" srcOrd="11" destOrd="0" presId="urn:microsoft.com/office/officeart/2005/8/layout/vProcess5"/>
    <dgm:cxn modelId="{D8976E0F-47C1-4EC4-83FB-08314FC4A4FE}" type="presParOf" srcId="{F1C20A2A-6473-4D9A-8DF7-FA5B1D1356E3}" destId="{84547F50-34DF-4C9F-924E-529EFA925762}" srcOrd="12" destOrd="0" presId="urn:microsoft.com/office/officeart/2005/8/layout/vProcess5"/>
    <dgm:cxn modelId="{BB56B929-9BF6-4220-BEB3-0F3E42362C11}" type="presParOf" srcId="{F1C20A2A-6473-4D9A-8DF7-FA5B1D1356E3}" destId="{6EE74A08-395A-4B52-AE47-DE827340599A}" srcOrd="13" destOrd="0" presId="urn:microsoft.com/office/officeart/2005/8/layout/vProcess5"/>
    <dgm:cxn modelId="{9C5EA20E-645D-458E-B95B-A1EB2CE36ECB}" type="presParOf" srcId="{F1C20A2A-6473-4D9A-8DF7-FA5B1D1356E3}" destId="{2DB435D3-C3A9-4600-8C5D-71BE835BF61B}" srcOrd="14"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6EF0E3-77B9-43F8-A250-A8AEF9FD44B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EBC56B3-9B67-4514-B460-34535E842EAC}">
      <dgm:prSet/>
      <dgm:spPr/>
      <dgm:t>
        <a:bodyPr/>
        <a:lstStyle/>
        <a:p>
          <a:r>
            <a:rPr lang="en-GB"/>
            <a:t>Checking Data types: We make sure that the variables in the dataset are of appropriate datatype(integer, object)</a:t>
          </a:r>
          <a:endParaRPr lang="en-US"/>
        </a:p>
      </dgm:t>
    </dgm:pt>
    <dgm:pt modelId="{457FB574-A6F3-4997-B7D4-CC3E9FDDD5E2}" type="parTrans" cxnId="{78D50B55-8A5B-49C9-A3A6-D144E13B4FBF}">
      <dgm:prSet/>
      <dgm:spPr/>
      <dgm:t>
        <a:bodyPr/>
        <a:lstStyle/>
        <a:p>
          <a:endParaRPr lang="en-US"/>
        </a:p>
      </dgm:t>
    </dgm:pt>
    <dgm:pt modelId="{C3288987-D8AB-46A3-88D4-C7181B792E07}" type="sibTrans" cxnId="{78D50B55-8A5B-49C9-A3A6-D144E13B4FBF}">
      <dgm:prSet/>
      <dgm:spPr/>
      <dgm:t>
        <a:bodyPr/>
        <a:lstStyle/>
        <a:p>
          <a:endParaRPr lang="en-US"/>
        </a:p>
      </dgm:t>
    </dgm:pt>
    <dgm:pt modelId="{FB7B5F1D-7D63-48EA-9174-D4CFFDBA4855}">
      <dgm:prSet/>
      <dgm:spPr/>
      <dgm:t>
        <a:bodyPr/>
        <a:lstStyle/>
        <a:p>
          <a:r>
            <a:rPr lang="en-GB"/>
            <a:t>Typos: We identify any sort of spelling mistakes or any kind of data entry errors and fix it accordingly.</a:t>
          </a:r>
          <a:endParaRPr lang="en-US"/>
        </a:p>
      </dgm:t>
    </dgm:pt>
    <dgm:pt modelId="{047E4DAF-415F-4BF3-AA52-220E3BA9B155}" type="parTrans" cxnId="{9CC90CAF-3E79-4EBD-9C2C-C46FF8AB1B68}">
      <dgm:prSet/>
      <dgm:spPr/>
      <dgm:t>
        <a:bodyPr/>
        <a:lstStyle/>
        <a:p>
          <a:endParaRPr lang="en-US"/>
        </a:p>
      </dgm:t>
    </dgm:pt>
    <dgm:pt modelId="{57BC0990-2E0B-43DE-A109-F5CD212831D0}" type="sibTrans" cxnId="{9CC90CAF-3E79-4EBD-9C2C-C46FF8AB1B68}">
      <dgm:prSet/>
      <dgm:spPr/>
      <dgm:t>
        <a:bodyPr/>
        <a:lstStyle/>
        <a:p>
          <a:endParaRPr lang="en-US"/>
        </a:p>
      </dgm:t>
    </dgm:pt>
    <dgm:pt modelId="{EC636068-F881-4D89-A04D-EFCCFB490ABF}">
      <dgm:prSet/>
      <dgm:spPr/>
      <dgm:t>
        <a:bodyPr/>
        <a:lstStyle/>
        <a:p>
          <a:r>
            <a:rPr lang="en-GB"/>
            <a:t>Extra white spaces: Unwanted white space can be troublesome and hard to detect during data exploration. Although a minor issue at this step, it creates major issues during exploration if it goes unchecked.</a:t>
          </a:r>
          <a:endParaRPr lang="en-US"/>
        </a:p>
      </dgm:t>
    </dgm:pt>
    <dgm:pt modelId="{2EB4C75F-6065-4EA9-B0CB-AC302AA327FF}" type="parTrans" cxnId="{C3A794EA-0DF8-4541-9AA6-7D8DFCA6201E}">
      <dgm:prSet/>
      <dgm:spPr/>
      <dgm:t>
        <a:bodyPr/>
        <a:lstStyle/>
        <a:p>
          <a:endParaRPr lang="en-US"/>
        </a:p>
      </dgm:t>
    </dgm:pt>
    <dgm:pt modelId="{9672D358-0321-48FA-8294-C84824C97EB2}" type="sibTrans" cxnId="{C3A794EA-0DF8-4541-9AA6-7D8DFCA6201E}">
      <dgm:prSet/>
      <dgm:spPr/>
      <dgm:t>
        <a:bodyPr/>
        <a:lstStyle/>
        <a:p>
          <a:endParaRPr lang="en-US"/>
        </a:p>
      </dgm:t>
    </dgm:pt>
    <dgm:pt modelId="{ACCFC1A9-DD97-4AED-9DC0-4C0FEA708178}">
      <dgm:prSet/>
      <dgm:spPr/>
      <dgm:t>
        <a:bodyPr/>
        <a:lstStyle/>
        <a:p>
          <a:r>
            <a:rPr lang="en-GB"/>
            <a:t>Missing Values: Identification and treatment of missing values in the data frame is crucial as it may lead to inaccurate inference. As part of treatment we impute the missing values with Simple Imputer module of scikitlearn.</a:t>
          </a:r>
          <a:endParaRPr lang="en-US"/>
        </a:p>
      </dgm:t>
    </dgm:pt>
    <dgm:pt modelId="{3104D2AC-C2AD-4BC7-B324-35BF701958C2}" type="parTrans" cxnId="{0F6F5324-15B6-49C2-8453-368A683D5FE5}">
      <dgm:prSet/>
      <dgm:spPr/>
      <dgm:t>
        <a:bodyPr/>
        <a:lstStyle/>
        <a:p>
          <a:endParaRPr lang="en-US"/>
        </a:p>
      </dgm:t>
    </dgm:pt>
    <dgm:pt modelId="{DFC1B4E2-ECA7-455B-A041-9624451F97F9}" type="sibTrans" cxnId="{0F6F5324-15B6-49C2-8453-368A683D5FE5}">
      <dgm:prSet/>
      <dgm:spPr/>
      <dgm:t>
        <a:bodyPr/>
        <a:lstStyle/>
        <a:p>
          <a:endParaRPr lang="en-US"/>
        </a:p>
      </dgm:t>
    </dgm:pt>
    <dgm:pt modelId="{0B2B11EB-81F6-40E1-9EF2-1DE578442AB9}" type="pres">
      <dgm:prSet presAssocID="{AD6EF0E3-77B9-43F8-A250-A8AEF9FD44B5}" presName="root" presStyleCnt="0">
        <dgm:presLayoutVars>
          <dgm:dir/>
          <dgm:resizeHandles val="exact"/>
        </dgm:presLayoutVars>
      </dgm:prSet>
      <dgm:spPr/>
      <dgm:t>
        <a:bodyPr/>
        <a:lstStyle/>
        <a:p>
          <a:endParaRPr lang="en-US"/>
        </a:p>
      </dgm:t>
    </dgm:pt>
    <dgm:pt modelId="{33BCB7F8-B5F3-4B42-A3E2-FB32FFB158EC}" type="pres">
      <dgm:prSet presAssocID="{0EBC56B3-9B67-4514-B460-34535E842EAC}" presName="compNode" presStyleCnt="0"/>
      <dgm:spPr/>
    </dgm:pt>
    <dgm:pt modelId="{14948C42-52B3-4B09-B514-D4EFC57C37D2}" type="pres">
      <dgm:prSet presAssocID="{0EBC56B3-9B67-4514-B460-34535E842EAC}" presName="bgRect" presStyleLbl="bgShp" presStyleIdx="0" presStyleCnt="4"/>
      <dgm:spPr/>
    </dgm:pt>
    <dgm:pt modelId="{B55B978B-59CC-49CB-94B7-D5C8B1383DD4}" type="pres">
      <dgm:prSet presAssocID="{0EBC56B3-9B67-4514-B460-34535E842EAC}" presName="icon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Database"/>
        </a:ext>
      </dgm:extLst>
    </dgm:pt>
    <dgm:pt modelId="{CBFB369E-4F6A-4B60-ADA6-476FB7B8B543}" type="pres">
      <dgm:prSet presAssocID="{0EBC56B3-9B67-4514-B460-34535E842EAC}" presName="spaceRect" presStyleCnt="0"/>
      <dgm:spPr/>
    </dgm:pt>
    <dgm:pt modelId="{5D06A951-FAF4-4C6B-901B-FF989C2B3845}" type="pres">
      <dgm:prSet presAssocID="{0EBC56B3-9B67-4514-B460-34535E842EAC}" presName="parTx" presStyleLbl="revTx" presStyleIdx="0" presStyleCnt="4">
        <dgm:presLayoutVars>
          <dgm:chMax val="0"/>
          <dgm:chPref val="0"/>
        </dgm:presLayoutVars>
      </dgm:prSet>
      <dgm:spPr/>
      <dgm:t>
        <a:bodyPr/>
        <a:lstStyle/>
        <a:p>
          <a:endParaRPr lang="en-US"/>
        </a:p>
      </dgm:t>
    </dgm:pt>
    <dgm:pt modelId="{0BB206EE-FD1C-4177-9D4E-0C78FD58695B}" type="pres">
      <dgm:prSet presAssocID="{C3288987-D8AB-46A3-88D4-C7181B792E07}" presName="sibTrans" presStyleCnt="0"/>
      <dgm:spPr/>
    </dgm:pt>
    <dgm:pt modelId="{8AAEDDA8-FA68-4967-87FD-FF83E151114E}" type="pres">
      <dgm:prSet presAssocID="{FB7B5F1D-7D63-48EA-9174-D4CFFDBA4855}" presName="compNode" presStyleCnt="0"/>
      <dgm:spPr/>
    </dgm:pt>
    <dgm:pt modelId="{ED27D0EF-E17B-40A4-8F2A-40D030CEB960}" type="pres">
      <dgm:prSet presAssocID="{FB7B5F1D-7D63-48EA-9174-D4CFFDBA4855}" presName="bgRect" presStyleLbl="bgShp" presStyleIdx="1" presStyleCnt="4"/>
      <dgm:spPr/>
    </dgm:pt>
    <dgm:pt modelId="{A7F0C815-4A72-4908-9420-234CB2A67A63}" type="pres">
      <dgm:prSet presAssocID="{FB7B5F1D-7D63-48EA-9174-D4CFFDBA4855}" presName="iconRect" presStyleLbl="node1" presStyleIdx="1" presStyleCnt="4"/>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Irritant"/>
        </a:ext>
      </dgm:extLst>
    </dgm:pt>
    <dgm:pt modelId="{1E947D5E-5962-4095-A92D-A34C6385732F}" type="pres">
      <dgm:prSet presAssocID="{FB7B5F1D-7D63-48EA-9174-D4CFFDBA4855}" presName="spaceRect" presStyleCnt="0"/>
      <dgm:spPr/>
    </dgm:pt>
    <dgm:pt modelId="{86AF9977-9B1B-49C4-ABB8-C1EDD1B574F9}" type="pres">
      <dgm:prSet presAssocID="{FB7B5F1D-7D63-48EA-9174-D4CFFDBA4855}" presName="parTx" presStyleLbl="revTx" presStyleIdx="1" presStyleCnt="4">
        <dgm:presLayoutVars>
          <dgm:chMax val="0"/>
          <dgm:chPref val="0"/>
        </dgm:presLayoutVars>
      </dgm:prSet>
      <dgm:spPr/>
      <dgm:t>
        <a:bodyPr/>
        <a:lstStyle/>
        <a:p>
          <a:endParaRPr lang="en-US"/>
        </a:p>
      </dgm:t>
    </dgm:pt>
    <dgm:pt modelId="{B73091BB-28D8-4959-8E17-377D49531D2C}" type="pres">
      <dgm:prSet presAssocID="{57BC0990-2E0B-43DE-A109-F5CD212831D0}" presName="sibTrans" presStyleCnt="0"/>
      <dgm:spPr/>
    </dgm:pt>
    <dgm:pt modelId="{07A44256-D615-4A6A-B7FA-B65ACAB7AEED}" type="pres">
      <dgm:prSet presAssocID="{EC636068-F881-4D89-A04D-EFCCFB490ABF}" presName="compNode" presStyleCnt="0"/>
      <dgm:spPr/>
    </dgm:pt>
    <dgm:pt modelId="{B3309C86-AD7B-49B8-B6D5-318362A46BB7}" type="pres">
      <dgm:prSet presAssocID="{EC636068-F881-4D89-A04D-EFCCFB490ABF}" presName="bgRect" presStyleLbl="bgShp" presStyleIdx="2" presStyleCnt="4"/>
      <dgm:spPr/>
    </dgm:pt>
    <dgm:pt modelId="{D37A8035-48DB-43F8-BF08-90C1E8D9FB8E}" type="pres">
      <dgm:prSet presAssocID="{EC636068-F881-4D89-A04D-EFCCFB490ABF}" presName="iconRect" presStyleLbl="node1" presStyleIdx="2" presStyleCnt="4"/>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Speed Bump"/>
        </a:ext>
      </dgm:extLst>
    </dgm:pt>
    <dgm:pt modelId="{0C4DCF68-CE84-4E78-A852-57ACDE8FF08C}" type="pres">
      <dgm:prSet presAssocID="{EC636068-F881-4D89-A04D-EFCCFB490ABF}" presName="spaceRect" presStyleCnt="0"/>
      <dgm:spPr/>
    </dgm:pt>
    <dgm:pt modelId="{20AF8968-C8B2-49A7-9BAF-760A26930D04}" type="pres">
      <dgm:prSet presAssocID="{EC636068-F881-4D89-A04D-EFCCFB490ABF}" presName="parTx" presStyleLbl="revTx" presStyleIdx="2" presStyleCnt="4">
        <dgm:presLayoutVars>
          <dgm:chMax val="0"/>
          <dgm:chPref val="0"/>
        </dgm:presLayoutVars>
      </dgm:prSet>
      <dgm:spPr/>
      <dgm:t>
        <a:bodyPr/>
        <a:lstStyle/>
        <a:p>
          <a:endParaRPr lang="en-US"/>
        </a:p>
      </dgm:t>
    </dgm:pt>
    <dgm:pt modelId="{1492C0B6-3330-49F0-91BF-58EF1C78CD76}" type="pres">
      <dgm:prSet presAssocID="{9672D358-0321-48FA-8294-C84824C97EB2}" presName="sibTrans" presStyleCnt="0"/>
      <dgm:spPr/>
    </dgm:pt>
    <dgm:pt modelId="{B4CF9B28-90F3-4952-8201-229D4FB5C4BD}" type="pres">
      <dgm:prSet presAssocID="{ACCFC1A9-DD97-4AED-9DC0-4C0FEA708178}" presName="compNode" presStyleCnt="0"/>
      <dgm:spPr/>
    </dgm:pt>
    <dgm:pt modelId="{2DD685EF-9CEC-4986-808B-D52E287CEE0B}" type="pres">
      <dgm:prSet presAssocID="{ACCFC1A9-DD97-4AED-9DC0-4C0FEA708178}" presName="bgRect" presStyleLbl="bgShp" presStyleIdx="3" presStyleCnt="4"/>
      <dgm:spPr/>
    </dgm:pt>
    <dgm:pt modelId="{B188D7F1-565F-4776-8437-B26677685A1B}" type="pres">
      <dgm:prSet presAssocID="{ACCFC1A9-DD97-4AED-9DC0-4C0FEA708178}" presName="iconRect" presStyleLbl="node1" presStyleIdx="3" presStyleCnt="4"/>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a:noFill/>
        </a:ln>
      </dgm:spPr>
      <dgm:t>
        <a:bodyPr/>
        <a:lstStyle/>
        <a:p>
          <a:endParaRPr lang="en-US"/>
        </a:p>
      </dgm:t>
      <dgm:extLst>
        <a:ext uri="{E40237B7-FDA0-4F09-8148-C483321AD2D9}">
          <dgm14:cNvPr xmlns:dgm14="http://schemas.microsoft.com/office/drawing/2010/diagram" id="0" name="" descr="Question mark"/>
        </a:ext>
      </dgm:extLst>
    </dgm:pt>
    <dgm:pt modelId="{95F3618F-1BF5-490C-9B0C-7E6FB1BFAE80}" type="pres">
      <dgm:prSet presAssocID="{ACCFC1A9-DD97-4AED-9DC0-4C0FEA708178}" presName="spaceRect" presStyleCnt="0"/>
      <dgm:spPr/>
    </dgm:pt>
    <dgm:pt modelId="{5EE93224-BA29-4ADA-88C6-70C4471FE967}" type="pres">
      <dgm:prSet presAssocID="{ACCFC1A9-DD97-4AED-9DC0-4C0FEA708178}" presName="parTx" presStyleLbl="revTx" presStyleIdx="3" presStyleCnt="4">
        <dgm:presLayoutVars>
          <dgm:chMax val="0"/>
          <dgm:chPref val="0"/>
        </dgm:presLayoutVars>
      </dgm:prSet>
      <dgm:spPr/>
      <dgm:t>
        <a:bodyPr/>
        <a:lstStyle/>
        <a:p>
          <a:endParaRPr lang="en-US"/>
        </a:p>
      </dgm:t>
    </dgm:pt>
  </dgm:ptLst>
  <dgm:cxnLst>
    <dgm:cxn modelId="{7438071F-D193-428C-AEE1-542E5E4E0157}" type="presOf" srcId="{AD6EF0E3-77B9-43F8-A250-A8AEF9FD44B5}" destId="{0B2B11EB-81F6-40E1-9EF2-1DE578442AB9}" srcOrd="0" destOrd="0" presId="urn:microsoft.com/office/officeart/2018/2/layout/IconVerticalSolidList"/>
    <dgm:cxn modelId="{D4185CEF-7276-4E03-8F00-86E86DC2C244}" type="presOf" srcId="{FB7B5F1D-7D63-48EA-9174-D4CFFDBA4855}" destId="{86AF9977-9B1B-49C4-ABB8-C1EDD1B574F9}" srcOrd="0" destOrd="0" presId="urn:microsoft.com/office/officeart/2018/2/layout/IconVerticalSolidList"/>
    <dgm:cxn modelId="{9CC90CAF-3E79-4EBD-9C2C-C46FF8AB1B68}" srcId="{AD6EF0E3-77B9-43F8-A250-A8AEF9FD44B5}" destId="{FB7B5F1D-7D63-48EA-9174-D4CFFDBA4855}" srcOrd="1" destOrd="0" parTransId="{047E4DAF-415F-4BF3-AA52-220E3BA9B155}" sibTransId="{57BC0990-2E0B-43DE-A109-F5CD212831D0}"/>
    <dgm:cxn modelId="{D500A69B-2808-4314-B83B-3D7295677865}" type="presOf" srcId="{ACCFC1A9-DD97-4AED-9DC0-4C0FEA708178}" destId="{5EE93224-BA29-4ADA-88C6-70C4471FE967}" srcOrd="0" destOrd="0" presId="urn:microsoft.com/office/officeart/2018/2/layout/IconVerticalSolidList"/>
    <dgm:cxn modelId="{0F6F5324-15B6-49C2-8453-368A683D5FE5}" srcId="{AD6EF0E3-77B9-43F8-A250-A8AEF9FD44B5}" destId="{ACCFC1A9-DD97-4AED-9DC0-4C0FEA708178}" srcOrd="3" destOrd="0" parTransId="{3104D2AC-C2AD-4BC7-B324-35BF701958C2}" sibTransId="{DFC1B4E2-ECA7-455B-A041-9624451F97F9}"/>
    <dgm:cxn modelId="{BF6ACD25-F776-43AE-A017-B18E4053A66E}" type="presOf" srcId="{0EBC56B3-9B67-4514-B460-34535E842EAC}" destId="{5D06A951-FAF4-4C6B-901B-FF989C2B3845}" srcOrd="0" destOrd="0" presId="urn:microsoft.com/office/officeart/2018/2/layout/IconVerticalSolidList"/>
    <dgm:cxn modelId="{C3A794EA-0DF8-4541-9AA6-7D8DFCA6201E}" srcId="{AD6EF0E3-77B9-43F8-A250-A8AEF9FD44B5}" destId="{EC636068-F881-4D89-A04D-EFCCFB490ABF}" srcOrd="2" destOrd="0" parTransId="{2EB4C75F-6065-4EA9-B0CB-AC302AA327FF}" sibTransId="{9672D358-0321-48FA-8294-C84824C97EB2}"/>
    <dgm:cxn modelId="{78D50B55-8A5B-49C9-A3A6-D144E13B4FBF}" srcId="{AD6EF0E3-77B9-43F8-A250-A8AEF9FD44B5}" destId="{0EBC56B3-9B67-4514-B460-34535E842EAC}" srcOrd="0" destOrd="0" parTransId="{457FB574-A6F3-4997-B7D4-CC3E9FDDD5E2}" sibTransId="{C3288987-D8AB-46A3-88D4-C7181B792E07}"/>
    <dgm:cxn modelId="{210D8809-51DC-44D6-A3BD-935928CC5BBE}" type="presOf" srcId="{EC636068-F881-4D89-A04D-EFCCFB490ABF}" destId="{20AF8968-C8B2-49A7-9BAF-760A26930D04}" srcOrd="0" destOrd="0" presId="urn:microsoft.com/office/officeart/2018/2/layout/IconVerticalSolidList"/>
    <dgm:cxn modelId="{D3F84FD8-8D4F-40C3-BF2A-A75E2EC6AB6C}" type="presParOf" srcId="{0B2B11EB-81F6-40E1-9EF2-1DE578442AB9}" destId="{33BCB7F8-B5F3-4B42-A3E2-FB32FFB158EC}" srcOrd="0" destOrd="0" presId="urn:microsoft.com/office/officeart/2018/2/layout/IconVerticalSolidList"/>
    <dgm:cxn modelId="{75988D7A-2EB1-44F9-A644-B19E4AE8A7E8}" type="presParOf" srcId="{33BCB7F8-B5F3-4B42-A3E2-FB32FFB158EC}" destId="{14948C42-52B3-4B09-B514-D4EFC57C37D2}" srcOrd="0" destOrd="0" presId="urn:microsoft.com/office/officeart/2018/2/layout/IconVerticalSolidList"/>
    <dgm:cxn modelId="{9DB4DACD-78CC-47B2-A6D2-A73BF7BE9173}" type="presParOf" srcId="{33BCB7F8-B5F3-4B42-A3E2-FB32FFB158EC}" destId="{B55B978B-59CC-49CB-94B7-D5C8B1383DD4}" srcOrd="1" destOrd="0" presId="urn:microsoft.com/office/officeart/2018/2/layout/IconVerticalSolidList"/>
    <dgm:cxn modelId="{665D91A3-B5AD-465E-B962-4F4DE47DDFCC}" type="presParOf" srcId="{33BCB7F8-B5F3-4B42-A3E2-FB32FFB158EC}" destId="{CBFB369E-4F6A-4B60-ADA6-476FB7B8B543}" srcOrd="2" destOrd="0" presId="urn:microsoft.com/office/officeart/2018/2/layout/IconVerticalSolidList"/>
    <dgm:cxn modelId="{95C1BA40-5F7B-4075-8788-E25BAC30D3E0}" type="presParOf" srcId="{33BCB7F8-B5F3-4B42-A3E2-FB32FFB158EC}" destId="{5D06A951-FAF4-4C6B-901B-FF989C2B3845}" srcOrd="3" destOrd="0" presId="urn:microsoft.com/office/officeart/2018/2/layout/IconVerticalSolidList"/>
    <dgm:cxn modelId="{B7667C12-2277-48A5-B53B-C432EC9ACC2D}" type="presParOf" srcId="{0B2B11EB-81F6-40E1-9EF2-1DE578442AB9}" destId="{0BB206EE-FD1C-4177-9D4E-0C78FD58695B}" srcOrd="1" destOrd="0" presId="urn:microsoft.com/office/officeart/2018/2/layout/IconVerticalSolidList"/>
    <dgm:cxn modelId="{0C8E8F1B-4806-4EF5-A065-A739FA466FB9}" type="presParOf" srcId="{0B2B11EB-81F6-40E1-9EF2-1DE578442AB9}" destId="{8AAEDDA8-FA68-4967-87FD-FF83E151114E}" srcOrd="2" destOrd="0" presId="urn:microsoft.com/office/officeart/2018/2/layout/IconVerticalSolidList"/>
    <dgm:cxn modelId="{DC732A48-055F-48C2-8267-90492D1076A8}" type="presParOf" srcId="{8AAEDDA8-FA68-4967-87FD-FF83E151114E}" destId="{ED27D0EF-E17B-40A4-8F2A-40D030CEB960}" srcOrd="0" destOrd="0" presId="urn:microsoft.com/office/officeart/2018/2/layout/IconVerticalSolidList"/>
    <dgm:cxn modelId="{0E56B7C7-C2E0-486A-B109-E2DB693E712A}" type="presParOf" srcId="{8AAEDDA8-FA68-4967-87FD-FF83E151114E}" destId="{A7F0C815-4A72-4908-9420-234CB2A67A63}" srcOrd="1" destOrd="0" presId="urn:microsoft.com/office/officeart/2018/2/layout/IconVerticalSolidList"/>
    <dgm:cxn modelId="{7CEC4EC6-5475-4F0A-A116-8FE4E96B540A}" type="presParOf" srcId="{8AAEDDA8-FA68-4967-87FD-FF83E151114E}" destId="{1E947D5E-5962-4095-A92D-A34C6385732F}" srcOrd="2" destOrd="0" presId="urn:microsoft.com/office/officeart/2018/2/layout/IconVerticalSolidList"/>
    <dgm:cxn modelId="{7C6A8230-DB93-430E-AF5B-897308656733}" type="presParOf" srcId="{8AAEDDA8-FA68-4967-87FD-FF83E151114E}" destId="{86AF9977-9B1B-49C4-ABB8-C1EDD1B574F9}" srcOrd="3" destOrd="0" presId="urn:microsoft.com/office/officeart/2018/2/layout/IconVerticalSolidList"/>
    <dgm:cxn modelId="{4684F2D0-5CC6-4671-84F2-A32AB4A88704}" type="presParOf" srcId="{0B2B11EB-81F6-40E1-9EF2-1DE578442AB9}" destId="{B73091BB-28D8-4959-8E17-377D49531D2C}" srcOrd="3" destOrd="0" presId="urn:microsoft.com/office/officeart/2018/2/layout/IconVerticalSolidList"/>
    <dgm:cxn modelId="{3A0F1879-E9C6-48E1-AE52-ED19341DDE44}" type="presParOf" srcId="{0B2B11EB-81F6-40E1-9EF2-1DE578442AB9}" destId="{07A44256-D615-4A6A-B7FA-B65ACAB7AEED}" srcOrd="4" destOrd="0" presId="urn:microsoft.com/office/officeart/2018/2/layout/IconVerticalSolidList"/>
    <dgm:cxn modelId="{F276CAAD-9B09-443F-AA69-0C31056E01C4}" type="presParOf" srcId="{07A44256-D615-4A6A-B7FA-B65ACAB7AEED}" destId="{B3309C86-AD7B-49B8-B6D5-318362A46BB7}" srcOrd="0" destOrd="0" presId="urn:microsoft.com/office/officeart/2018/2/layout/IconVerticalSolidList"/>
    <dgm:cxn modelId="{9DAD2ADB-BAC6-4A4A-B699-59D2D4E9DAE8}" type="presParOf" srcId="{07A44256-D615-4A6A-B7FA-B65ACAB7AEED}" destId="{D37A8035-48DB-43F8-BF08-90C1E8D9FB8E}" srcOrd="1" destOrd="0" presId="urn:microsoft.com/office/officeart/2018/2/layout/IconVerticalSolidList"/>
    <dgm:cxn modelId="{8CB00ED5-39DD-4216-A45C-AF3F525FF789}" type="presParOf" srcId="{07A44256-D615-4A6A-B7FA-B65ACAB7AEED}" destId="{0C4DCF68-CE84-4E78-A852-57ACDE8FF08C}" srcOrd="2" destOrd="0" presId="urn:microsoft.com/office/officeart/2018/2/layout/IconVerticalSolidList"/>
    <dgm:cxn modelId="{359BCA5F-1ED3-4B44-A060-35302AD23479}" type="presParOf" srcId="{07A44256-D615-4A6A-B7FA-B65ACAB7AEED}" destId="{20AF8968-C8B2-49A7-9BAF-760A26930D04}" srcOrd="3" destOrd="0" presId="urn:microsoft.com/office/officeart/2018/2/layout/IconVerticalSolidList"/>
    <dgm:cxn modelId="{DDF4EC51-EB2E-4298-BF26-2814B825D141}" type="presParOf" srcId="{0B2B11EB-81F6-40E1-9EF2-1DE578442AB9}" destId="{1492C0B6-3330-49F0-91BF-58EF1C78CD76}" srcOrd="5" destOrd="0" presId="urn:microsoft.com/office/officeart/2018/2/layout/IconVerticalSolidList"/>
    <dgm:cxn modelId="{29AD7C5C-F003-4A4E-A8A4-19729D50B830}" type="presParOf" srcId="{0B2B11EB-81F6-40E1-9EF2-1DE578442AB9}" destId="{B4CF9B28-90F3-4952-8201-229D4FB5C4BD}" srcOrd="6" destOrd="0" presId="urn:microsoft.com/office/officeart/2018/2/layout/IconVerticalSolidList"/>
    <dgm:cxn modelId="{BE5CDCE7-06D5-462A-A19F-C14BD5456207}" type="presParOf" srcId="{B4CF9B28-90F3-4952-8201-229D4FB5C4BD}" destId="{2DD685EF-9CEC-4986-808B-D52E287CEE0B}" srcOrd="0" destOrd="0" presId="urn:microsoft.com/office/officeart/2018/2/layout/IconVerticalSolidList"/>
    <dgm:cxn modelId="{CB23EB39-F4EA-4F51-8AF1-8954B76BC02F}" type="presParOf" srcId="{B4CF9B28-90F3-4952-8201-229D4FB5C4BD}" destId="{B188D7F1-565F-4776-8437-B26677685A1B}" srcOrd="1" destOrd="0" presId="urn:microsoft.com/office/officeart/2018/2/layout/IconVerticalSolidList"/>
    <dgm:cxn modelId="{0949532F-52E8-4A1D-9644-952599BE8C5B}" type="presParOf" srcId="{B4CF9B28-90F3-4952-8201-229D4FB5C4BD}" destId="{95F3618F-1BF5-490C-9B0C-7E6FB1BFAE80}" srcOrd="2" destOrd="0" presId="urn:microsoft.com/office/officeart/2018/2/layout/IconVerticalSolidList"/>
    <dgm:cxn modelId="{B0FF79C5-A424-4370-B804-0277AC0A147C}" type="presParOf" srcId="{B4CF9B28-90F3-4952-8201-229D4FB5C4BD}" destId="{5EE93224-BA29-4ADA-88C6-70C4471FE96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0B13F5-5C58-4A7F-BBCE-5655FEF225F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D135CD2-A31F-4DAA-AAF7-3C2D74199E81}">
      <dgm:prSet/>
      <dgm:spPr/>
      <dgm:t>
        <a:bodyPr/>
        <a:lstStyle/>
        <a:p>
          <a:r>
            <a:rPr lang="en-GB"/>
            <a:t>Investigation to determine relation between proteins using scatter plots</a:t>
          </a:r>
          <a:endParaRPr lang="en-US"/>
        </a:p>
      </dgm:t>
    </dgm:pt>
    <dgm:pt modelId="{6E9159EA-4E29-45D3-B0C4-76A75B780FE1}" type="parTrans" cxnId="{1CBB818D-1668-49F3-958F-EB5DD98DE67E}">
      <dgm:prSet/>
      <dgm:spPr/>
      <dgm:t>
        <a:bodyPr/>
        <a:lstStyle/>
        <a:p>
          <a:endParaRPr lang="en-US"/>
        </a:p>
      </dgm:t>
    </dgm:pt>
    <dgm:pt modelId="{91EECBAB-4F7D-4D19-88A4-53382D3AFC45}" type="sibTrans" cxnId="{1CBB818D-1668-49F3-958F-EB5DD98DE67E}">
      <dgm:prSet/>
      <dgm:spPr/>
      <dgm:t>
        <a:bodyPr/>
        <a:lstStyle/>
        <a:p>
          <a:endParaRPr lang="en-US"/>
        </a:p>
      </dgm:t>
    </dgm:pt>
    <dgm:pt modelId="{284CAA55-DF3F-4DD1-A57A-8C943CA6638F}">
      <dgm:prSet/>
      <dgm:spPr/>
      <dgm:t>
        <a:bodyPr/>
        <a:lstStyle/>
        <a:p>
          <a:r>
            <a:rPr lang="en-GB"/>
            <a:t>Investigation to determine the similar distribution of specific protein based on genotype.</a:t>
          </a:r>
          <a:endParaRPr lang="en-US"/>
        </a:p>
      </dgm:t>
    </dgm:pt>
    <dgm:pt modelId="{83D32CAD-80D2-486D-9C42-167D9EC97C01}" type="parTrans" cxnId="{19FB757E-C64F-4135-B649-E90CB1538B11}">
      <dgm:prSet/>
      <dgm:spPr/>
      <dgm:t>
        <a:bodyPr/>
        <a:lstStyle/>
        <a:p>
          <a:endParaRPr lang="en-US"/>
        </a:p>
      </dgm:t>
    </dgm:pt>
    <dgm:pt modelId="{F8B3944C-A1F8-41E4-95F7-ADE84EAFBA7C}" type="sibTrans" cxnId="{19FB757E-C64F-4135-B649-E90CB1538B11}">
      <dgm:prSet/>
      <dgm:spPr/>
      <dgm:t>
        <a:bodyPr/>
        <a:lstStyle/>
        <a:p>
          <a:endParaRPr lang="en-US"/>
        </a:p>
      </dgm:t>
    </dgm:pt>
    <dgm:pt modelId="{38338F7F-2B41-4665-8933-5D69F575572C}">
      <dgm:prSet/>
      <dgm:spPr/>
      <dgm:t>
        <a:bodyPr/>
        <a:lstStyle/>
        <a:p>
          <a:r>
            <a:rPr lang="en-GB"/>
            <a:t>Investigation to determine behaviour of mice based on the drug injected to them</a:t>
          </a:r>
          <a:endParaRPr lang="en-US"/>
        </a:p>
      </dgm:t>
    </dgm:pt>
    <dgm:pt modelId="{7FE5EF40-5A80-4F8E-B564-D79E5F74BD4D}" type="parTrans" cxnId="{BB5D0344-C346-4F84-91EA-14321A5D3D83}">
      <dgm:prSet/>
      <dgm:spPr/>
      <dgm:t>
        <a:bodyPr/>
        <a:lstStyle/>
        <a:p>
          <a:endParaRPr lang="en-US"/>
        </a:p>
      </dgm:t>
    </dgm:pt>
    <dgm:pt modelId="{10F2958B-010B-4A0B-B4CD-25F52415F652}" type="sibTrans" cxnId="{BB5D0344-C346-4F84-91EA-14321A5D3D83}">
      <dgm:prSet/>
      <dgm:spPr/>
      <dgm:t>
        <a:bodyPr/>
        <a:lstStyle/>
        <a:p>
          <a:endParaRPr lang="en-US"/>
        </a:p>
      </dgm:t>
    </dgm:pt>
    <dgm:pt modelId="{144B5314-EA79-4281-94F7-56BD1E8F4525}" type="pres">
      <dgm:prSet presAssocID="{F50B13F5-5C58-4A7F-BBCE-5655FEF225F4}" presName="root" presStyleCnt="0">
        <dgm:presLayoutVars>
          <dgm:dir/>
          <dgm:resizeHandles val="exact"/>
        </dgm:presLayoutVars>
      </dgm:prSet>
      <dgm:spPr/>
      <dgm:t>
        <a:bodyPr/>
        <a:lstStyle/>
        <a:p>
          <a:endParaRPr lang="en-US"/>
        </a:p>
      </dgm:t>
    </dgm:pt>
    <dgm:pt modelId="{DC251DB0-B717-4EBB-B95B-7536A7F9B2FA}" type="pres">
      <dgm:prSet presAssocID="{2D135CD2-A31F-4DAA-AAF7-3C2D74199E81}" presName="compNode" presStyleCnt="0"/>
      <dgm:spPr/>
    </dgm:pt>
    <dgm:pt modelId="{92FA4AB0-F9EB-4176-B281-CAFB816C7D10}" type="pres">
      <dgm:prSet presAssocID="{2D135CD2-A31F-4DAA-AAF7-3C2D74199E81}" presName="bgRect" presStyleLbl="bgShp" presStyleIdx="0" presStyleCnt="3"/>
      <dgm:spPr/>
    </dgm:pt>
    <dgm:pt modelId="{5EEB7F91-60FC-4621-A092-5350A31B1A59}" type="pres">
      <dgm:prSet presAssocID="{2D135CD2-A31F-4DAA-AAF7-3C2D74199E8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Magnifying glass"/>
        </a:ext>
      </dgm:extLst>
    </dgm:pt>
    <dgm:pt modelId="{9785F5DF-06E0-4353-9CEF-5462CD7AE10F}" type="pres">
      <dgm:prSet presAssocID="{2D135CD2-A31F-4DAA-AAF7-3C2D74199E81}" presName="spaceRect" presStyleCnt="0"/>
      <dgm:spPr/>
    </dgm:pt>
    <dgm:pt modelId="{53387966-5A49-4900-9210-9768A2C0C291}" type="pres">
      <dgm:prSet presAssocID="{2D135CD2-A31F-4DAA-AAF7-3C2D74199E81}" presName="parTx" presStyleLbl="revTx" presStyleIdx="0" presStyleCnt="3">
        <dgm:presLayoutVars>
          <dgm:chMax val="0"/>
          <dgm:chPref val="0"/>
        </dgm:presLayoutVars>
      </dgm:prSet>
      <dgm:spPr/>
      <dgm:t>
        <a:bodyPr/>
        <a:lstStyle/>
        <a:p>
          <a:endParaRPr lang="en-US"/>
        </a:p>
      </dgm:t>
    </dgm:pt>
    <dgm:pt modelId="{FF4B5E35-675C-44E0-A5FA-2C211F3B9332}" type="pres">
      <dgm:prSet presAssocID="{91EECBAB-4F7D-4D19-88A4-53382D3AFC45}" presName="sibTrans" presStyleCnt="0"/>
      <dgm:spPr/>
    </dgm:pt>
    <dgm:pt modelId="{8701350A-5579-41D8-B79F-AF5D4C426C74}" type="pres">
      <dgm:prSet presAssocID="{284CAA55-DF3F-4DD1-A57A-8C943CA6638F}" presName="compNode" presStyleCnt="0"/>
      <dgm:spPr/>
    </dgm:pt>
    <dgm:pt modelId="{7A1A714F-F784-46E9-9F6F-12AA438E2941}" type="pres">
      <dgm:prSet presAssocID="{284CAA55-DF3F-4DD1-A57A-8C943CA6638F}" presName="bgRect" presStyleLbl="bgShp" presStyleIdx="1" presStyleCnt="3"/>
      <dgm:spPr/>
    </dgm:pt>
    <dgm:pt modelId="{6D8E517F-1521-4183-B11A-B3617AD4090B}" type="pres">
      <dgm:prSet presAssocID="{284CAA55-DF3F-4DD1-A57A-8C943CA6638F}"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DNA"/>
        </a:ext>
      </dgm:extLst>
    </dgm:pt>
    <dgm:pt modelId="{FDBD6268-5298-412D-BCA9-7FFB3FC0180B}" type="pres">
      <dgm:prSet presAssocID="{284CAA55-DF3F-4DD1-A57A-8C943CA6638F}" presName="spaceRect" presStyleCnt="0"/>
      <dgm:spPr/>
    </dgm:pt>
    <dgm:pt modelId="{CEC6C488-8DA9-4EC3-AB5B-B48F7187C2A6}" type="pres">
      <dgm:prSet presAssocID="{284CAA55-DF3F-4DD1-A57A-8C943CA6638F}" presName="parTx" presStyleLbl="revTx" presStyleIdx="1" presStyleCnt="3">
        <dgm:presLayoutVars>
          <dgm:chMax val="0"/>
          <dgm:chPref val="0"/>
        </dgm:presLayoutVars>
      </dgm:prSet>
      <dgm:spPr/>
      <dgm:t>
        <a:bodyPr/>
        <a:lstStyle/>
        <a:p>
          <a:endParaRPr lang="en-US"/>
        </a:p>
      </dgm:t>
    </dgm:pt>
    <dgm:pt modelId="{9457D22F-B434-4DA1-BC42-79BF8219CCDE}" type="pres">
      <dgm:prSet presAssocID="{F8B3944C-A1F8-41E4-95F7-ADE84EAFBA7C}" presName="sibTrans" presStyleCnt="0"/>
      <dgm:spPr/>
    </dgm:pt>
    <dgm:pt modelId="{E4DBCDCF-FCC7-4F97-804C-64866DED6C35}" type="pres">
      <dgm:prSet presAssocID="{38338F7F-2B41-4665-8933-5D69F575572C}" presName="compNode" presStyleCnt="0"/>
      <dgm:spPr/>
    </dgm:pt>
    <dgm:pt modelId="{BA5752D3-540A-477A-BF32-6CB2E263DFC4}" type="pres">
      <dgm:prSet presAssocID="{38338F7F-2B41-4665-8933-5D69F575572C}" presName="bgRect" presStyleLbl="bgShp" presStyleIdx="2" presStyleCnt="3"/>
      <dgm:spPr/>
    </dgm:pt>
    <dgm:pt modelId="{F2159FFC-825A-4D3E-9FDE-D61D2A4DAC26}" type="pres">
      <dgm:prSet presAssocID="{38338F7F-2B41-4665-8933-5D69F575572C}"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Rat"/>
        </a:ext>
      </dgm:extLst>
    </dgm:pt>
    <dgm:pt modelId="{5869990D-8C55-49E1-ADFC-521E7223AE0C}" type="pres">
      <dgm:prSet presAssocID="{38338F7F-2B41-4665-8933-5D69F575572C}" presName="spaceRect" presStyleCnt="0"/>
      <dgm:spPr/>
    </dgm:pt>
    <dgm:pt modelId="{9E6FA89F-1EAF-4742-926A-5F9DCD05EF65}" type="pres">
      <dgm:prSet presAssocID="{38338F7F-2B41-4665-8933-5D69F575572C}" presName="parTx" presStyleLbl="revTx" presStyleIdx="2" presStyleCnt="3">
        <dgm:presLayoutVars>
          <dgm:chMax val="0"/>
          <dgm:chPref val="0"/>
        </dgm:presLayoutVars>
      </dgm:prSet>
      <dgm:spPr/>
      <dgm:t>
        <a:bodyPr/>
        <a:lstStyle/>
        <a:p>
          <a:endParaRPr lang="en-US"/>
        </a:p>
      </dgm:t>
    </dgm:pt>
  </dgm:ptLst>
  <dgm:cxnLst>
    <dgm:cxn modelId="{891ECD35-AE00-4D39-BA7C-60B7AB19C70A}" type="presOf" srcId="{38338F7F-2B41-4665-8933-5D69F575572C}" destId="{9E6FA89F-1EAF-4742-926A-5F9DCD05EF65}" srcOrd="0" destOrd="0" presId="urn:microsoft.com/office/officeart/2018/2/layout/IconVerticalSolidList"/>
    <dgm:cxn modelId="{90F14AD3-D124-42E5-A8A7-7C0C399089FD}" type="presOf" srcId="{2D135CD2-A31F-4DAA-AAF7-3C2D74199E81}" destId="{53387966-5A49-4900-9210-9768A2C0C291}" srcOrd="0" destOrd="0" presId="urn:microsoft.com/office/officeart/2018/2/layout/IconVerticalSolidList"/>
    <dgm:cxn modelId="{19FB757E-C64F-4135-B649-E90CB1538B11}" srcId="{F50B13F5-5C58-4A7F-BBCE-5655FEF225F4}" destId="{284CAA55-DF3F-4DD1-A57A-8C943CA6638F}" srcOrd="1" destOrd="0" parTransId="{83D32CAD-80D2-486D-9C42-167D9EC97C01}" sibTransId="{F8B3944C-A1F8-41E4-95F7-ADE84EAFBA7C}"/>
    <dgm:cxn modelId="{BB5D0344-C346-4F84-91EA-14321A5D3D83}" srcId="{F50B13F5-5C58-4A7F-BBCE-5655FEF225F4}" destId="{38338F7F-2B41-4665-8933-5D69F575572C}" srcOrd="2" destOrd="0" parTransId="{7FE5EF40-5A80-4F8E-B564-D79E5F74BD4D}" sibTransId="{10F2958B-010B-4A0B-B4CD-25F52415F652}"/>
    <dgm:cxn modelId="{1CBB818D-1668-49F3-958F-EB5DD98DE67E}" srcId="{F50B13F5-5C58-4A7F-BBCE-5655FEF225F4}" destId="{2D135CD2-A31F-4DAA-AAF7-3C2D74199E81}" srcOrd="0" destOrd="0" parTransId="{6E9159EA-4E29-45D3-B0C4-76A75B780FE1}" sibTransId="{91EECBAB-4F7D-4D19-88A4-53382D3AFC45}"/>
    <dgm:cxn modelId="{51663037-A522-4888-BBD9-91FE028369EF}" type="presOf" srcId="{284CAA55-DF3F-4DD1-A57A-8C943CA6638F}" destId="{CEC6C488-8DA9-4EC3-AB5B-B48F7187C2A6}" srcOrd="0" destOrd="0" presId="urn:microsoft.com/office/officeart/2018/2/layout/IconVerticalSolidList"/>
    <dgm:cxn modelId="{65AE3805-C8C8-461B-9B61-934DDAAEC0DD}" type="presOf" srcId="{F50B13F5-5C58-4A7F-BBCE-5655FEF225F4}" destId="{144B5314-EA79-4281-94F7-56BD1E8F4525}" srcOrd="0" destOrd="0" presId="urn:microsoft.com/office/officeart/2018/2/layout/IconVerticalSolidList"/>
    <dgm:cxn modelId="{6E72A46C-B026-4ABB-ACC0-61C55700C5FE}" type="presParOf" srcId="{144B5314-EA79-4281-94F7-56BD1E8F4525}" destId="{DC251DB0-B717-4EBB-B95B-7536A7F9B2FA}" srcOrd="0" destOrd="0" presId="urn:microsoft.com/office/officeart/2018/2/layout/IconVerticalSolidList"/>
    <dgm:cxn modelId="{FAFC210B-EA1B-4980-99C4-FF2EF5A8C4AE}" type="presParOf" srcId="{DC251DB0-B717-4EBB-B95B-7536A7F9B2FA}" destId="{92FA4AB0-F9EB-4176-B281-CAFB816C7D10}" srcOrd="0" destOrd="0" presId="urn:microsoft.com/office/officeart/2018/2/layout/IconVerticalSolidList"/>
    <dgm:cxn modelId="{E09BC72F-6534-48C6-BC71-2E96294031F4}" type="presParOf" srcId="{DC251DB0-B717-4EBB-B95B-7536A7F9B2FA}" destId="{5EEB7F91-60FC-4621-A092-5350A31B1A59}" srcOrd="1" destOrd="0" presId="urn:microsoft.com/office/officeart/2018/2/layout/IconVerticalSolidList"/>
    <dgm:cxn modelId="{93017E5D-B07C-4359-BCEB-BFA27E2F27D4}" type="presParOf" srcId="{DC251DB0-B717-4EBB-B95B-7536A7F9B2FA}" destId="{9785F5DF-06E0-4353-9CEF-5462CD7AE10F}" srcOrd="2" destOrd="0" presId="urn:microsoft.com/office/officeart/2018/2/layout/IconVerticalSolidList"/>
    <dgm:cxn modelId="{1182872D-B256-49D6-B85D-285C817F4B73}" type="presParOf" srcId="{DC251DB0-B717-4EBB-B95B-7536A7F9B2FA}" destId="{53387966-5A49-4900-9210-9768A2C0C291}" srcOrd="3" destOrd="0" presId="urn:microsoft.com/office/officeart/2018/2/layout/IconVerticalSolidList"/>
    <dgm:cxn modelId="{6A5E2CCF-6F6A-4D23-A37C-853C6ADEC4BB}" type="presParOf" srcId="{144B5314-EA79-4281-94F7-56BD1E8F4525}" destId="{FF4B5E35-675C-44E0-A5FA-2C211F3B9332}" srcOrd="1" destOrd="0" presId="urn:microsoft.com/office/officeart/2018/2/layout/IconVerticalSolidList"/>
    <dgm:cxn modelId="{F893DC13-ABF6-4BD7-854B-5B451F819D9E}" type="presParOf" srcId="{144B5314-EA79-4281-94F7-56BD1E8F4525}" destId="{8701350A-5579-41D8-B79F-AF5D4C426C74}" srcOrd="2" destOrd="0" presId="urn:microsoft.com/office/officeart/2018/2/layout/IconVerticalSolidList"/>
    <dgm:cxn modelId="{5E59BBE6-3549-4A2B-B75E-BDD18A8C7A50}" type="presParOf" srcId="{8701350A-5579-41D8-B79F-AF5D4C426C74}" destId="{7A1A714F-F784-46E9-9F6F-12AA438E2941}" srcOrd="0" destOrd="0" presId="urn:microsoft.com/office/officeart/2018/2/layout/IconVerticalSolidList"/>
    <dgm:cxn modelId="{A1C3C287-33C8-477D-A5F9-69133D953DA9}" type="presParOf" srcId="{8701350A-5579-41D8-B79F-AF5D4C426C74}" destId="{6D8E517F-1521-4183-B11A-B3617AD4090B}" srcOrd="1" destOrd="0" presId="urn:microsoft.com/office/officeart/2018/2/layout/IconVerticalSolidList"/>
    <dgm:cxn modelId="{6806F00B-7D53-4E61-93F4-8FD53234DB3A}" type="presParOf" srcId="{8701350A-5579-41D8-B79F-AF5D4C426C74}" destId="{FDBD6268-5298-412D-BCA9-7FFB3FC0180B}" srcOrd="2" destOrd="0" presId="urn:microsoft.com/office/officeart/2018/2/layout/IconVerticalSolidList"/>
    <dgm:cxn modelId="{60ADB1FD-BB59-4597-B322-8C2323890CA1}" type="presParOf" srcId="{8701350A-5579-41D8-B79F-AF5D4C426C74}" destId="{CEC6C488-8DA9-4EC3-AB5B-B48F7187C2A6}" srcOrd="3" destOrd="0" presId="urn:microsoft.com/office/officeart/2018/2/layout/IconVerticalSolidList"/>
    <dgm:cxn modelId="{070F8110-DB66-4318-B982-F9BED357929F}" type="presParOf" srcId="{144B5314-EA79-4281-94F7-56BD1E8F4525}" destId="{9457D22F-B434-4DA1-BC42-79BF8219CCDE}" srcOrd="3" destOrd="0" presId="urn:microsoft.com/office/officeart/2018/2/layout/IconVerticalSolidList"/>
    <dgm:cxn modelId="{90364C94-BBDF-4F6E-B9AC-B82AEA75E957}" type="presParOf" srcId="{144B5314-EA79-4281-94F7-56BD1E8F4525}" destId="{E4DBCDCF-FCC7-4F97-804C-64866DED6C35}" srcOrd="4" destOrd="0" presId="urn:microsoft.com/office/officeart/2018/2/layout/IconVerticalSolidList"/>
    <dgm:cxn modelId="{7066CF16-707F-4930-A306-E3A5B51770D8}" type="presParOf" srcId="{E4DBCDCF-FCC7-4F97-804C-64866DED6C35}" destId="{BA5752D3-540A-477A-BF32-6CB2E263DFC4}" srcOrd="0" destOrd="0" presId="urn:microsoft.com/office/officeart/2018/2/layout/IconVerticalSolidList"/>
    <dgm:cxn modelId="{B5E4B0CF-18CC-4698-9029-640F8A87CD46}" type="presParOf" srcId="{E4DBCDCF-FCC7-4F97-804C-64866DED6C35}" destId="{F2159FFC-825A-4D3E-9FDE-D61D2A4DAC26}" srcOrd="1" destOrd="0" presId="urn:microsoft.com/office/officeart/2018/2/layout/IconVerticalSolidList"/>
    <dgm:cxn modelId="{0121028E-1CB7-4E5A-91A4-DFF2AA388ECA}" type="presParOf" srcId="{E4DBCDCF-FCC7-4F97-804C-64866DED6C35}" destId="{5869990D-8C55-49E1-ADFC-521E7223AE0C}" srcOrd="2" destOrd="0" presId="urn:microsoft.com/office/officeart/2018/2/layout/IconVerticalSolidList"/>
    <dgm:cxn modelId="{956A2006-43D1-4F37-896D-41198FFF7AA1}" type="presParOf" srcId="{E4DBCDCF-FCC7-4F97-804C-64866DED6C35}" destId="{9E6FA89F-1EAF-4742-926A-5F9DCD05EF6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33F158-7770-4A12-AE92-1B22248AE06D}"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75D4803-C4F8-4ADA-AABA-0BBFDBA17281}">
      <dgm:prSet/>
      <dgm:spPr/>
      <dgm:t>
        <a:bodyPr/>
        <a:lstStyle/>
        <a:p>
          <a:r>
            <a:rPr lang="en-GB"/>
            <a:t>KNN model-6 with feature selection in 60-40 and 80-20 Train-Test split gave accuracy score of 0.99</a:t>
          </a:r>
          <a:endParaRPr lang="en-US"/>
        </a:p>
      </dgm:t>
    </dgm:pt>
    <dgm:pt modelId="{B616C836-2BC6-41B6-9003-4E8A81698193}" type="parTrans" cxnId="{C8E33864-0BAD-42CE-88BD-5947DE23F632}">
      <dgm:prSet/>
      <dgm:spPr/>
      <dgm:t>
        <a:bodyPr/>
        <a:lstStyle/>
        <a:p>
          <a:endParaRPr lang="en-US"/>
        </a:p>
      </dgm:t>
    </dgm:pt>
    <dgm:pt modelId="{F55615FB-356A-4943-9EFF-69A6BD37E961}" type="sibTrans" cxnId="{C8E33864-0BAD-42CE-88BD-5947DE23F632}">
      <dgm:prSet/>
      <dgm:spPr/>
      <dgm:t>
        <a:bodyPr/>
        <a:lstStyle/>
        <a:p>
          <a:endParaRPr lang="en-US"/>
        </a:p>
      </dgm:t>
    </dgm:pt>
    <dgm:pt modelId="{031F18EF-909E-43AA-B766-AFAB9E1D2426}">
      <dgm:prSet/>
      <dgm:spPr/>
      <dgm:t>
        <a:bodyPr/>
        <a:lstStyle/>
        <a:p>
          <a:r>
            <a:rPr lang="en-GB"/>
            <a:t>Two models are the best model amongst the rest as they used less number of features and still gave accuracy score of 0.99</a:t>
          </a:r>
          <a:endParaRPr lang="en-US"/>
        </a:p>
      </dgm:t>
    </dgm:pt>
    <dgm:pt modelId="{CFA6676F-F491-4CA1-B596-234D919F3C3D}" type="parTrans" cxnId="{C127D2B3-8D72-4361-9AC2-CEA2F595703B}">
      <dgm:prSet/>
      <dgm:spPr/>
      <dgm:t>
        <a:bodyPr/>
        <a:lstStyle/>
        <a:p>
          <a:endParaRPr lang="en-US"/>
        </a:p>
      </dgm:t>
    </dgm:pt>
    <dgm:pt modelId="{65085094-5990-48E2-B48C-C764CBB36413}" type="sibTrans" cxnId="{C127D2B3-8D72-4361-9AC2-CEA2F595703B}">
      <dgm:prSet/>
      <dgm:spPr/>
      <dgm:t>
        <a:bodyPr/>
        <a:lstStyle/>
        <a:p>
          <a:endParaRPr lang="en-US"/>
        </a:p>
      </dgm:t>
    </dgm:pt>
    <dgm:pt modelId="{A08DCE81-0646-4CEA-9847-947868D81AC3}">
      <dgm:prSet/>
      <dgm:spPr/>
      <dgm:t>
        <a:bodyPr/>
        <a:lstStyle/>
        <a:p>
          <a:r>
            <a:rPr lang="en-GB"/>
            <a:t>We can save a lot of computational power </a:t>
          </a:r>
          <a:endParaRPr lang="en-US"/>
        </a:p>
      </dgm:t>
    </dgm:pt>
    <dgm:pt modelId="{A1FFA621-70E1-460B-B481-42A9E8FAC8CA}" type="parTrans" cxnId="{2D3C822A-9A08-47B5-97AD-8EB0D3A331CF}">
      <dgm:prSet/>
      <dgm:spPr/>
      <dgm:t>
        <a:bodyPr/>
        <a:lstStyle/>
        <a:p>
          <a:endParaRPr lang="en-US"/>
        </a:p>
      </dgm:t>
    </dgm:pt>
    <dgm:pt modelId="{62B10D48-6D21-4868-A0EF-1C9DD21764CC}" type="sibTrans" cxnId="{2D3C822A-9A08-47B5-97AD-8EB0D3A331CF}">
      <dgm:prSet/>
      <dgm:spPr/>
      <dgm:t>
        <a:bodyPr/>
        <a:lstStyle/>
        <a:p>
          <a:endParaRPr lang="en-US"/>
        </a:p>
      </dgm:t>
    </dgm:pt>
    <dgm:pt modelId="{90D1D813-A320-4248-AAB6-3E93B4E0E35F}" type="pres">
      <dgm:prSet presAssocID="{9433F158-7770-4A12-AE92-1B22248AE06D}" presName="root" presStyleCnt="0">
        <dgm:presLayoutVars>
          <dgm:dir/>
          <dgm:resizeHandles val="exact"/>
        </dgm:presLayoutVars>
      </dgm:prSet>
      <dgm:spPr/>
      <dgm:t>
        <a:bodyPr/>
        <a:lstStyle/>
        <a:p>
          <a:endParaRPr lang="en-US"/>
        </a:p>
      </dgm:t>
    </dgm:pt>
    <dgm:pt modelId="{D5957C50-B506-4E57-AFAE-AB77ED6FD6B1}" type="pres">
      <dgm:prSet presAssocID="{575D4803-C4F8-4ADA-AABA-0BBFDBA17281}" presName="compNode" presStyleCnt="0"/>
      <dgm:spPr/>
    </dgm:pt>
    <dgm:pt modelId="{3336EED9-894B-4251-A2DB-B143B4D59CFB}" type="pres">
      <dgm:prSet presAssocID="{575D4803-C4F8-4ADA-AABA-0BBFDBA172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Checkmark"/>
        </a:ext>
      </dgm:extLst>
    </dgm:pt>
    <dgm:pt modelId="{B36A1047-388D-4E75-9EA9-52698C8BBD37}" type="pres">
      <dgm:prSet presAssocID="{575D4803-C4F8-4ADA-AABA-0BBFDBA17281}" presName="spaceRect" presStyleCnt="0"/>
      <dgm:spPr/>
    </dgm:pt>
    <dgm:pt modelId="{170326E6-33D5-4748-B5CE-F673C03B5C87}" type="pres">
      <dgm:prSet presAssocID="{575D4803-C4F8-4ADA-AABA-0BBFDBA17281}" presName="textRect" presStyleLbl="revTx" presStyleIdx="0" presStyleCnt="3">
        <dgm:presLayoutVars>
          <dgm:chMax val="1"/>
          <dgm:chPref val="1"/>
        </dgm:presLayoutVars>
      </dgm:prSet>
      <dgm:spPr/>
      <dgm:t>
        <a:bodyPr/>
        <a:lstStyle/>
        <a:p>
          <a:endParaRPr lang="en-US"/>
        </a:p>
      </dgm:t>
    </dgm:pt>
    <dgm:pt modelId="{45872070-25DF-4814-A94D-9DFBE81D8548}" type="pres">
      <dgm:prSet presAssocID="{F55615FB-356A-4943-9EFF-69A6BD37E961}" presName="sibTrans" presStyleCnt="0"/>
      <dgm:spPr/>
    </dgm:pt>
    <dgm:pt modelId="{F01EC02C-220A-4C39-9866-5F19C9F1A237}" type="pres">
      <dgm:prSet presAssocID="{031F18EF-909E-43AA-B766-AFAB9E1D2426}" presName="compNode" presStyleCnt="0"/>
      <dgm:spPr/>
    </dgm:pt>
    <dgm:pt modelId="{CCBD0FC3-BEC0-4B01-B666-B7ACBAA2D987}" type="pres">
      <dgm:prSet presAssocID="{031F18EF-909E-43AA-B766-AFAB9E1D24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Business Growth"/>
        </a:ext>
      </dgm:extLst>
    </dgm:pt>
    <dgm:pt modelId="{001A3AF6-0093-461E-B13C-DD3409767773}" type="pres">
      <dgm:prSet presAssocID="{031F18EF-909E-43AA-B766-AFAB9E1D2426}" presName="spaceRect" presStyleCnt="0"/>
      <dgm:spPr/>
    </dgm:pt>
    <dgm:pt modelId="{C0939997-E8D2-4ACD-AFB6-1861F4A0D741}" type="pres">
      <dgm:prSet presAssocID="{031F18EF-909E-43AA-B766-AFAB9E1D2426}" presName="textRect" presStyleLbl="revTx" presStyleIdx="1" presStyleCnt="3">
        <dgm:presLayoutVars>
          <dgm:chMax val="1"/>
          <dgm:chPref val="1"/>
        </dgm:presLayoutVars>
      </dgm:prSet>
      <dgm:spPr/>
      <dgm:t>
        <a:bodyPr/>
        <a:lstStyle/>
        <a:p>
          <a:endParaRPr lang="en-US"/>
        </a:p>
      </dgm:t>
    </dgm:pt>
    <dgm:pt modelId="{6B715CC5-3C98-425F-8689-EABE0FDAE4AD}" type="pres">
      <dgm:prSet presAssocID="{65085094-5990-48E2-B48C-C764CBB36413}" presName="sibTrans" presStyleCnt="0"/>
      <dgm:spPr/>
    </dgm:pt>
    <dgm:pt modelId="{8AC5CDA3-570E-4B04-9347-3016F7B341C5}" type="pres">
      <dgm:prSet presAssocID="{A08DCE81-0646-4CEA-9847-947868D81AC3}" presName="compNode" presStyleCnt="0"/>
      <dgm:spPr/>
    </dgm:pt>
    <dgm:pt modelId="{73B8EECC-1DEC-4C89-A091-522E7B811286}" type="pres">
      <dgm:prSet presAssocID="{A08DCE81-0646-4CEA-9847-947868D81A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t>
        <a:bodyPr/>
        <a:lstStyle/>
        <a:p>
          <a:endParaRPr lang="en-US"/>
        </a:p>
      </dgm:t>
      <dgm:extLst>
        <a:ext uri="{E40237B7-FDA0-4F09-8148-C483321AD2D9}">
          <dgm14:cNvPr xmlns:dgm14="http://schemas.microsoft.com/office/drawing/2010/diagram" id="0" name="" descr="Disk"/>
        </a:ext>
      </dgm:extLst>
    </dgm:pt>
    <dgm:pt modelId="{0882FF0D-7E30-45C8-9BE7-38128B3F42DC}" type="pres">
      <dgm:prSet presAssocID="{A08DCE81-0646-4CEA-9847-947868D81AC3}" presName="spaceRect" presStyleCnt="0"/>
      <dgm:spPr/>
    </dgm:pt>
    <dgm:pt modelId="{46A82DAA-59B4-4C37-AA17-3A0CF02DF03B}" type="pres">
      <dgm:prSet presAssocID="{A08DCE81-0646-4CEA-9847-947868D81AC3}" presName="textRect" presStyleLbl="revTx" presStyleIdx="2" presStyleCnt="3">
        <dgm:presLayoutVars>
          <dgm:chMax val="1"/>
          <dgm:chPref val="1"/>
        </dgm:presLayoutVars>
      </dgm:prSet>
      <dgm:spPr/>
      <dgm:t>
        <a:bodyPr/>
        <a:lstStyle/>
        <a:p>
          <a:endParaRPr lang="en-US"/>
        </a:p>
      </dgm:t>
    </dgm:pt>
  </dgm:ptLst>
  <dgm:cxnLst>
    <dgm:cxn modelId="{98CFEBD9-001E-4E55-A085-7C626DFDD07D}" type="presOf" srcId="{031F18EF-909E-43AA-B766-AFAB9E1D2426}" destId="{C0939997-E8D2-4ACD-AFB6-1861F4A0D741}" srcOrd="0" destOrd="0" presId="urn:microsoft.com/office/officeart/2018/2/layout/IconLabelList"/>
    <dgm:cxn modelId="{C127D2B3-8D72-4361-9AC2-CEA2F595703B}" srcId="{9433F158-7770-4A12-AE92-1B22248AE06D}" destId="{031F18EF-909E-43AA-B766-AFAB9E1D2426}" srcOrd="1" destOrd="0" parTransId="{CFA6676F-F491-4CA1-B596-234D919F3C3D}" sibTransId="{65085094-5990-48E2-B48C-C764CBB36413}"/>
    <dgm:cxn modelId="{2D3C822A-9A08-47B5-97AD-8EB0D3A331CF}" srcId="{9433F158-7770-4A12-AE92-1B22248AE06D}" destId="{A08DCE81-0646-4CEA-9847-947868D81AC3}" srcOrd="2" destOrd="0" parTransId="{A1FFA621-70E1-460B-B481-42A9E8FAC8CA}" sibTransId="{62B10D48-6D21-4868-A0EF-1C9DD21764CC}"/>
    <dgm:cxn modelId="{A7F6BD05-B66B-48EE-B68F-F67044215CBC}" type="presOf" srcId="{A08DCE81-0646-4CEA-9847-947868D81AC3}" destId="{46A82DAA-59B4-4C37-AA17-3A0CF02DF03B}" srcOrd="0" destOrd="0" presId="urn:microsoft.com/office/officeart/2018/2/layout/IconLabelList"/>
    <dgm:cxn modelId="{553003F9-6D55-4123-85FA-A432B2A30E4B}" type="presOf" srcId="{575D4803-C4F8-4ADA-AABA-0BBFDBA17281}" destId="{170326E6-33D5-4748-B5CE-F673C03B5C87}" srcOrd="0" destOrd="0" presId="urn:microsoft.com/office/officeart/2018/2/layout/IconLabelList"/>
    <dgm:cxn modelId="{C8E33864-0BAD-42CE-88BD-5947DE23F632}" srcId="{9433F158-7770-4A12-AE92-1B22248AE06D}" destId="{575D4803-C4F8-4ADA-AABA-0BBFDBA17281}" srcOrd="0" destOrd="0" parTransId="{B616C836-2BC6-41B6-9003-4E8A81698193}" sibTransId="{F55615FB-356A-4943-9EFF-69A6BD37E961}"/>
    <dgm:cxn modelId="{6158E157-E225-4AA2-9066-91ED8E472FF1}" type="presOf" srcId="{9433F158-7770-4A12-AE92-1B22248AE06D}" destId="{90D1D813-A320-4248-AAB6-3E93B4E0E35F}" srcOrd="0" destOrd="0" presId="urn:microsoft.com/office/officeart/2018/2/layout/IconLabelList"/>
    <dgm:cxn modelId="{D262CFA8-9E4C-474C-A38A-600CAB7A6AB5}" type="presParOf" srcId="{90D1D813-A320-4248-AAB6-3E93B4E0E35F}" destId="{D5957C50-B506-4E57-AFAE-AB77ED6FD6B1}" srcOrd="0" destOrd="0" presId="urn:microsoft.com/office/officeart/2018/2/layout/IconLabelList"/>
    <dgm:cxn modelId="{B3DCF710-FD89-4627-B5B8-8BB3EC290153}" type="presParOf" srcId="{D5957C50-B506-4E57-AFAE-AB77ED6FD6B1}" destId="{3336EED9-894B-4251-A2DB-B143B4D59CFB}" srcOrd="0" destOrd="0" presId="urn:microsoft.com/office/officeart/2018/2/layout/IconLabelList"/>
    <dgm:cxn modelId="{F5BE8C28-337E-4D95-A270-33FD806ED21B}" type="presParOf" srcId="{D5957C50-B506-4E57-AFAE-AB77ED6FD6B1}" destId="{B36A1047-388D-4E75-9EA9-52698C8BBD37}" srcOrd="1" destOrd="0" presId="urn:microsoft.com/office/officeart/2018/2/layout/IconLabelList"/>
    <dgm:cxn modelId="{0248B614-A34C-400F-BFFB-5B01B2F161F7}" type="presParOf" srcId="{D5957C50-B506-4E57-AFAE-AB77ED6FD6B1}" destId="{170326E6-33D5-4748-B5CE-F673C03B5C87}" srcOrd="2" destOrd="0" presId="urn:microsoft.com/office/officeart/2018/2/layout/IconLabelList"/>
    <dgm:cxn modelId="{EB97D0C9-BB59-43BF-AC48-64E23050C0AB}" type="presParOf" srcId="{90D1D813-A320-4248-AAB6-3E93B4E0E35F}" destId="{45872070-25DF-4814-A94D-9DFBE81D8548}" srcOrd="1" destOrd="0" presId="urn:microsoft.com/office/officeart/2018/2/layout/IconLabelList"/>
    <dgm:cxn modelId="{DE905D17-C312-4E68-84A1-EF18F807DA49}" type="presParOf" srcId="{90D1D813-A320-4248-AAB6-3E93B4E0E35F}" destId="{F01EC02C-220A-4C39-9866-5F19C9F1A237}" srcOrd="2" destOrd="0" presId="urn:microsoft.com/office/officeart/2018/2/layout/IconLabelList"/>
    <dgm:cxn modelId="{4F8C789A-09ED-4270-9CF9-600FD227D555}" type="presParOf" srcId="{F01EC02C-220A-4C39-9866-5F19C9F1A237}" destId="{CCBD0FC3-BEC0-4B01-B666-B7ACBAA2D987}" srcOrd="0" destOrd="0" presId="urn:microsoft.com/office/officeart/2018/2/layout/IconLabelList"/>
    <dgm:cxn modelId="{E183E4E1-EC49-41C9-8C37-76DC46902785}" type="presParOf" srcId="{F01EC02C-220A-4C39-9866-5F19C9F1A237}" destId="{001A3AF6-0093-461E-B13C-DD3409767773}" srcOrd="1" destOrd="0" presId="urn:microsoft.com/office/officeart/2018/2/layout/IconLabelList"/>
    <dgm:cxn modelId="{CC35D3C0-B721-45C0-84FF-AEF0E9DCC3E4}" type="presParOf" srcId="{F01EC02C-220A-4C39-9866-5F19C9F1A237}" destId="{C0939997-E8D2-4ACD-AFB6-1861F4A0D741}" srcOrd="2" destOrd="0" presId="urn:microsoft.com/office/officeart/2018/2/layout/IconLabelList"/>
    <dgm:cxn modelId="{10C0073C-B68D-474E-B37D-B8C47EE105A5}" type="presParOf" srcId="{90D1D813-A320-4248-AAB6-3E93B4E0E35F}" destId="{6B715CC5-3C98-425F-8689-EABE0FDAE4AD}" srcOrd="3" destOrd="0" presId="urn:microsoft.com/office/officeart/2018/2/layout/IconLabelList"/>
    <dgm:cxn modelId="{2ECD0EA4-89E0-42CF-AA51-8D867C7A9543}" type="presParOf" srcId="{90D1D813-A320-4248-AAB6-3E93B4E0E35F}" destId="{8AC5CDA3-570E-4B04-9347-3016F7B341C5}" srcOrd="4" destOrd="0" presId="urn:microsoft.com/office/officeart/2018/2/layout/IconLabelList"/>
    <dgm:cxn modelId="{16E6C35B-0075-4420-A485-02235633F283}" type="presParOf" srcId="{8AC5CDA3-570E-4B04-9347-3016F7B341C5}" destId="{73B8EECC-1DEC-4C89-A091-522E7B811286}" srcOrd="0" destOrd="0" presId="urn:microsoft.com/office/officeart/2018/2/layout/IconLabelList"/>
    <dgm:cxn modelId="{E2678205-8ADB-48EA-B451-B690B4C04F6C}" type="presParOf" srcId="{8AC5CDA3-570E-4B04-9347-3016F7B341C5}" destId="{0882FF0D-7E30-45C8-9BE7-38128B3F42DC}" srcOrd="1" destOrd="0" presId="urn:microsoft.com/office/officeart/2018/2/layout/IconLabelList"/>
    <dgm:cxn modelId="{C285451C-0916-4A08-A9C3-196359E1D804}" type="presParOf" srcId="{8AC5CDA3-570E-4B04-9347-3016F7B341C5}" destId="{46A82DAA-59B4-4C37-AA17-3A0CF02DF03B}"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B1EF29-36E0-4707-85D2-AEC3C9B7E84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DA9183E-7787-4F38-9E47-9553E0B6A7E4}">
      <dgm:prSet/>
      <dgm:spPr/>
      <dgm:t>
        <a:bodyPr/>
        <a:lstStyle/>
        <a:p>
          <a:r>
            <a:rPr lang="en-GB"/>
            <a:t>Dataset is not too large </a:t>
          </a:r>
          <a:endParaRPr lang="en-US"/>
        </a:p>
      </dgm:t>
    </dgm:pt>
    <dgm:pt modelId="{F79F4B7E-5F19-4EE2-88EF-EF87E2E65498}" type="parTrans" cxnId="{2517D839-8724-4FBC-BF63-CF9C92B2ECF0}">
      <dgm:prSet/>
      <dgm:spPr/>
      <dgm:t>
        <a:bodyPr/>
        <a:lstStyle/>
        <a:p>
          <a:endParaRPr lang="en-US"/>
        </a:p>
      </dgm:t>
    </dgm:pt>
    <dgm:pt modelId="{5055DBF5-8869-4F61-887E-2F0D6B3F091A}" type="sibTrans" cxnId="{2517D839-8724-4FBC-BF63-CF9C92B2ECF0}">
      <dgm:prSet/>
      <dgm:spPr/>
      <dgm:t>
        <a:bodyPr/>
        <a:lstStyle/>
        <a:p>
          <a:endParaRPr lang="en-US"/>
        </a:p>
      </dgm:t>
    </dgm:pt>
    <dgm:pt modelId="{43DFF2BD-796B-4FA5-B407-38D1D2C21E97}">
      <dgm:prSet/>
      <dgm:spPr/>
      <dgm:t>
        <a:bodyPr/>
        <a:lstStyle/>
        <a:p>
          <a:r>
            <a:rPr lang="en-GB"/>
            <a:t>Presence of large number of missing values</a:t>
          </a:r>
          <a:endParaRPr lang="en-US"/>
        </a:p>
      </dgm:t>
    </dgm:pt>
    <dgm:pt modelId="{F502E789-1305-4A94-82EC-42DA0C3F35F1}" type="parTrans" cxnId="{15DF30EE-13DE-4FF8-BD89-CDA3455F01B2}">
      <dgm:prSet/>
      <dgm:spPr/>
      <dgm:t>
        <a:bodyPr/>
        <a:lstStyle/>
        <a:p>
          <a:endParaRPr lang="en-US"/>
        </a:p>
      </dgm:t>
    </dgm:pt>
    <dgm:pt modelId="{13EAE225-AA50-4AAA-999A-F8BC639A3C58}" type="sibTrans" cxnId="{15DF30EE-13DE-4FF8-BD89-CDA3455F01B2}">
      <dgm:prSet/>
      <dgm:spPr/>
      <dgm:t>
        <a:bodyPr/>
        <a:lstStyle/>
        <a:p>
          <a:endParaRPr lang="en-US"/>
        </a:p>
      </dgm:t>
    </dgm:pt>
    <dgm:pt modelId="{3E259052-DF37-4B93-BB2C-D2994C150715}">
      <dgm:prSet/>
      <dgm:spPr/>
      <dgm:t>
        <a:bodyPr/>
        <a:lstStyle/>
        <a:p>
          <a:r>
            <a:rPr lang="en-GB"/>
            <a:t>More Appropriate and precise information</a:t>
          </a:r>
          <a:endParaRPr lang="en-US"/>
        </a:p>
      </dgm:t>
    </dgm:pt>
    <dgm:pt modelId="{981D4FE3-5DC2-4F05-AD19-16734E13728D}" type="parTrans" cxnId="{F9EA4180-9783-4271-B8F8-F8F3461B6153}">
      <dgm:prSet/>
      <dgm:spPr/>
      <dgm:t>
        <a:bodyPr/>
        <a:lstStyle/>
        <a:p>
          <a:endParaRPr lang="en-US"/>
        </a:p>
      </dgm:t>
    </dgm:pt>
    <dgm:pt modelId="{FC39D89D-9A17-4088-87F1-82F78E1E9419}" type="sibTrans" cxnId="{F9EA4180-9783-4271-B8F8-F8F3461B6153}">
      <dgm:prSet/>
      <dgm:spPr/>
      <dgm:t>
        <a:bodyPr/>
        <a:lstStyle/>
        <a:p>
          <a:endParaRPr lang="en-US"/>
        </a:p>
      </dgm:t>
    </dgm:pt>
    <dgm:pt modelId="{8E9FE65C-1B55-4726-8ACE-8EEBAE984F0E}">
      <dgm:prSet/>
      <dgm:spPr/>
      <dgm:t>
        <a:bodyPr/>
        <a:lstStyle/>
        <a:p>
          <a:r>
            <a:rPr lang="en-GB"/>
            <a:t>More number of observations would make our model more generalise</a:t>
          </a:r>
          <a:endParaRPr lang="en-US"/>
        </a:p>
      </dgm:t>
    </dgm:pt>
    <dgm:pt modelId="{CC04D16A-1438-4F85-BD78-A7489DEE9502}" type="parTrans" cxnId="{902AF831-E6BC-4869-AA5E-3BB158F11FE1}">
      <dgm:prSet/>
      <dgm:spPr/>
      <dgm:t>
        <a:bodyPr/>
        <a:lstStyle/>
        <a:p>
          <a:endParaRPr lang="en-US"/>
        </a:p>
      </dgm:t>
    </dgm:pt>
    <dgm:pt modelId="{FCCE9225-0675-401B-A909-F29E77437D75}" type="sibTrans" cxnId="{902AF831-E6BC-4869-AA5E-3BB158F11FE1}">
      <dgm:prSet/>
      <dgm:spPr/>
      <dgm:t>
        <a:bodyPr/>
        <a:lstStyle/>
        <a:p>
          <a:endParaRPr lang="en-US"/>
        </a:p>
      </dgm:t>
    </dgm:pt>
    <dgm:pt modelId="{E7B46668-F7B4-4507-8BF9-F4822BD75DD6}">
      <dgm:prSet/>
      <dgm:spPr/>
      <dgm:t>
        <a:bodyPr/>
        <a:lstStyle/>
        <a:p>
          <a:r>
            <a:rPr lang="en-GB"/>
            <a:t>Use of Gridsearch in scikit learn would have possibly helped in making even better classifier.</a:t>
          </a:r>
          <a:endParaRPr lang="en-US"/>
        </a:p>
      </dgm:t>
    </dgm:pt>
    <dgm:pt modelId="{4310765A-F727-433A-8593-379A9732996A}" type="parTrans" cxnId="{352C65ED-3729-46CA-86D1-033A70106768}">
      <dgm:prSet/>
      <dgm:spPr/>
      <dgm:t>
        <a:bodyPr/>
        <a:lstStyle/>
        <a:p>
          <a:endParaRPr lang="en-US"/>
        </a:p>
      </dgm:t>
    </dgm:pt>
    <dgm:pt modelId="{4B71C135-240C-4BE7-BEAF-F1716E897097}" type="sibTrans" cxnId="{352C65ED-3729-46CA-86D1-033A70106768}">
      <dgm:prSet/>
      <dgm:spPr/>
      <dgm:t>
        <a:bodyPr/>
        <a:lstStyle/>
        <a:p>
          <a:endParaRPr lang="en-US"/>
        </a:p>
      </dgm:t>
    </dgm:pt>
    <dgm:pt modelId="{601762EB-EE6C-49D1-968E-79E4FECD4ABB}" type="pres">
      <dgm:prSet presAssocID="{95B1EF29-36E0-4707-85D2-AEC3C9B7E843}" presName="linear" presStyleCnt="0">
        <dgm:presLayoutVars>
          <dgm:animLvl val="lvl"/>
          <dgm:resizeHandles val="exact"/>
        </dgm:presLayoutVars>
      </dgm:prSet>
      <dgm:spPr/>
      <dgm:t>
        <a:bodyPr/>
        <a:lstStyle/>
        <a:p>
          <a:endParaRPr lang="en-US"/>
        </a:p>
      </dgm:t>
    </dgm:pt>
    <dgm:pt modelId="{76F03B5D-110B-419C-BFAE-B3826E23F894}" type="pres">
      <dgm:prSet presAssocID="{8DA9183E-7787-4F38-9E47-9553E0B6A7E4}" presName="parentText" presStyleLbl="node1" presStyleIdx="0" presStyleCnt="5">
        <dgm:presLayoutVars>
          <dgm:chMax val="0"/>
          <dgm:bulletEnabled val="1"/>
        </dgm:presLayoutVars>
      </dgm:prSet>
      <dgm:spPr/>
      <dgm:t>
        <a:bodyPr/>
        <a:lstStyle/>
        <a:p>
          <a:endParaRPr lang="en-US"/>
        </a:p>
      </dgm:t>
    </dgm:pt>
    <dgm:pt modelId="{26673BA4-C92C-4C3D-A917-44B5DD9C8D98}" type="pres">
      <dgm:prSet presAssocID="{5055DBF5-8869-4F61-887E-2F0D6B3F091A}" presName="spacer" presStyleCnt="0"/>
      <dgm:spPr/>
    </dgm:pt>
    <dgm:pt modelId="{CE321BAD-CF37-47AF-AF30-BEBCCA7252FF}" type="pres">
      <dgm:prSet presAssocID="{43DFF2BD-796B-4FA5-B407-38D1D2C21E97}" presName="parentText" presStyleLbl="node1" presStyleIdx="1" presStyleCnt="5">
        <dgm:presLayoutVars>
          <dgm:chMax val="0"/>
          <dgm:bulletEnabled val="1"/>
        </dgm:presLayoutVars>
      </dgm:prSet>
      <dgm:spPr/>
      <dgm:t>
        <a:bodyPr/>
        <a:lstStyle/>
        <a:p>
          <a:endParaRPr lang="en-US"/>
        </a:p>
      </dgm:t>
    </dgm:pt>
    <dgm:pt modelId="{E0F94110-252D-4F2A-86C9-AFB64296F51B}" type="pres">
      <dgm:prSet presAssocID="{13EAE225-AA50-4AAA-999A-F8BC639A3C58}" presName="spacer" presStyleCnt="0"/>
      <dgm:spPr/>
    </dgm:pt>
    <dgm:pt modelId="{A3DEA2F1-4E6F-41BF-819F-60ACA96191D2}" type="pres">
      <dgm:prSet presAssocID="{3E259052-DF37-4B93-BB2C-D2994C150715}" presName="parentText" presStyleLbl="node1" presStyleIdx="2" presStyleCnt="5">
        <dgm:presLayoutVars>
          <dgm:chMax val="0"/>
          <dgm:bulletEnabled val="1"/>
        </dgm:presLayoutVars>
      </dgm:prSet>
      <dgm:spPr/>
      <dgm:t>
        <a:bodyPr/>
        <a:lstStyle/>
        <a:p>
          <a:endParaRPr lang="en-US"/>
        </a:p>
      </dgm:t>
    </dgm:pt>
    <dgm:pt modelId="{C10E9DC0-2DB4-4E50-B8B7-16B5F2B5C86C}" type="pres">
      <dgm:prSet presAssocID="{FC39D89D-9A17-4088-87F1-82F78E1E9419}" presName="spacer" presStyleCnt="0"/>
      <dgm:spPr/>
    </dgm:pt>
    <dgm:pt modelId="{11B53C8D-6F31-425D-913B-A1E257F07122}" type="pres">
      <dgm:prSet presAssocID="{8E9FE65C-1B55-4726-8ACE-8EEBAE984F0E}" presName="parentText" presStyleLbl="node1" presStyleIdx="3" presStyleCnt="5">
        <dgm:presLayoutVars>
          <dgm:chMax val="0"/>
          <dgm:bulletEnabled val="1"/>
        </dgm:presLayoutVars>
      </dgm:prSet>
      <dgm:spPr/>
      <dgm:t>
        <a:bodyPr/>
        <a:lstStyle/>
        <a:p>
          <a:endParaRPr lang="en-US"/>
        </a:p>
      </dgm:t>
    </dgm:pt>
    <dgm:pt modelId="{120573EB-20F1-4D04-A418-0B76D84855C2}" type="pres">
      <dgm:prSet presAssocID="{FCCE9225-0675-401B-A909-F29E77437D75}" presName="spacer" presStyleCnt="0"/>
      <dgm:spPr/>
    </dgm:pt>
    <dgm:pt modelId="{03F7553C-31C1-4B28-B4EB-321E9F5C6BB9}" type="pres">
      <dgm:prSet presAssocID="{E7B46668-F7B4-4507-8BF9-F4822BD75DD6}" presName="parentText" presStyleLbl="node1" presStyleIdx="4" presStyleCnt="5">
        <dgm:presLayoutVars>
          <dgm:chMax val="0"/>
          <dgm:bulletEnabled val="1"/>
        </dgm:presLayoutVars>
      </dgm:prSet>
      <dgm:spPr/>
      <dgm:t>
        <a:bodyPr/>
        <a:lstStyle/>
        <a:p>
          <a:endParaRPr lang="en-US"/>
        </a:p>
      </dgm:t>
    </dgm:pt>
  </dgm:ptLst>
  <dgm:cxnLst>
    <dgm:cxn modelId="{375C0655-6042-4C36-A915-E6530400FD9E}" type="presOf" srcId="{3E259052-DF37-4B93-BB2C-D2994C150715}" destId="{A3DEA2F1-4E6F-41BF-819F-60ACA96191D2}" srcOrd="0" destOrd="0" presId="urn:microsoft.com/office/officeart/2005/8/layout/vList2"/>
    <dgm:cxn modelId="{5D8595D2-E401-47FB-9B66-71E85F4AA9E4}" type="presOf" srcId="{E7B46668-F7B4-4507-8BF9-F4822BD75DD6}" destId="{03F7553C-31C1-4B28-B4EB-321E9F5C6BB9}" srcOrd="0" destOrd="0" presId="urn:microsoft.com/office/officeart/2005/8/layout/vList2"/>
    <dgm:cxn modelId="{352C65ED-3729-46CA-86D1-033A70106768}" srcId="{95B1EF29-36E0-4707-85D2-AEC3C9B7E843}" destId="{E7B46668-F7B4-4507-8BF9-F4822BD75DD6}" srcOrd="4" destOrd="0" parTransId="{4310765A-F727-433A-8593-379A9732996A}" sibTransId="{4B71C135-240C-4BE7-BEAF-F1716E897097}"/>
    <dgm:cxn modelId="{15DF30EE-13DE-4FF8-BD89-CDA3455F01B2}" srcId="{95B1EF29-36E0-4707-85D2-AEC3C9B7E843}" destId="{43DFF2BD-796B-4FA5-B407-38D1D2C21E97}" srcOrd="1" destOrd="0" parTransId="{F502E789-1305-4A94-82EC-42DA0C3F35F1}" sibTransId="{13EAE225-AA50-4AAA-999A-F8BC639A3C58}"/>
    <dgm:cxn modelId="{1EB78277-7DE9-4AC6-8FB0-4F529089A177}" type="presOf" srcId="{43DFF2BD-796B-4FA5-B407-38D1D2C21E97}" destId="{CE321BAD-CF37-47AF-AF30-BEBCCA7252FF}" srcOrd="0" destOrd="0" presId="urn:microsoft.com/office/officeart/2005/8/layout/vList2"/>
    <dgm:cxn modelId="{AEBEC4DC-BB19-41B9-A18C-CEE340698C35}" type="presOf" srcId="{8E9FE65C-1B55-4726-8ACE-8EEBAE984F0E}" destId="{11B53C8D-6F31-425D-913B-A1E257F07122}" srcOrd="0" destOrd="0" presId="urn:microsoft.com/office/officeart/2005/8/layout/vList2"/>
    <dgm:cxn modelId="{F9EA4180-9783-4271-B8F8-F8F3461B6153}" srcId="{95B1EF29-36E0-4707-85D2-AEC3C9B7E843}" destId="{3E259052-DF37-4B93-BB2C-D2994C150715}" srcOrd="2" destOrd="0" parTransId="{981D4FE3-5DC2-4F05-AD19-16734E13728D}" sibTransId="{FC39D89D-9A17-4088-87F1-82F78E1E9419}"/>
    <dgm:cxn modelId="{8EF04B03-2A04-417C-AD15-1734E9A51CF2}" type="presOf" srcId="{95B1EF29-36E0-4707-85D2-AEC3C9B7E843}" destId="{601762EB-EE6C-49D1-968E-79E4FECD4ABB}" srcOrd="0" destOrd="0" presId="urn:microsoft.com/office/officeart/2005/8/layout/vList2"/>
    <dgm:cxn modelId="{2517D839-8724-4FBC-BF63-CF9C92B2ECF0}" srcId="{95B1EF29-36E0-4707-85D2-AEC3C9B7E843}" destId="{8DA9183E-7787-4F38-9E47-9553E0B6A7E4}" srcOrd="0" destOrd="0" parTransId="{F79F4B7E-5F19-4EE2-88EF-EF87E2E65498}" sibTransId="{5055DBF5-8869-4F61-887E-2F0D6B3F091A}"/>
    <dgm:cxn modelId="{7F31EFA1-89BA-4044-95A5-63F60ABB5905}" type="presOf" srcId="{8DA9183E-7787-4F38-9E47-9553E0B6A7E4}" destId="{76F03B5D-110B-419C-BFAE-B3826E23F894}" srcOrd="0" destOrd="0" presId="urn:microsoft.com/office/officeart/2005/8/layout/vList2"/>
    <dgm:cxn modelId="{902AF831-E6BC-4869-AA5E-3BB158F11FE1}" srcId="{95B1EF29-36E0-4707-85D2-AEC3C9B7E843}" destId="{8E9FE65C-1B55-4726-8ACE-8EEBAE984F0E}" srcOrd="3" destOrd="0" parTransId="{CC04D16A-1438-4F85-BD78-A7489DEE9502}" sibTransId="{FCCE9225-0675-401B-A909-F29E77437D75}"/>
    <dgm:cxn modelId="{1C83AEC3-81F1-4E5A-8F72-E92BAE391184}" type="presParOf" srcId="{601762EB-EE6C-49D1-968E-79E4FECD4ABB}" destId="{76F03B5D-110B-419C-BFAE-B3826E23F894}" srcOrd="0" destOrd="0" presId="urn:microsoft.com/office/officeart/2005/8/layout/vList2"/>
    <dgm:cxn modelId="{7D54C6AB-727D-4B3B-92F7-E999DBF0C448}" type="presParOf" srcId="{601762EB-EE6C-49D1-968E-79E4FECD4ABB}" destId="{26673BA4-C92C-4C3D-A917-44B5DD9C8D98}" srcOrd="1" destOrd="0" presId="urn:microsoft.com/office/officeart/2005/8/layout/vList2"/>
    <dgm:cxn modelId="{4F089524-D5C5-4361-81A2-301A0ECC6743}" type="presParOf" srcId="{601762EB-EE6C-49D1-968E-79E4FECD4ABB}" destId="{CE321BAD-CF37-47AF-AF30-BEBCCA7252FF}" srcOrd="2" destOrd="0" presId="urn:microsoft.com/office/officeart/2005/8/layout/vList2"/>
    <dgm:cxn modelId="{D4C400E4-4689-4713-B504-0992DAAC0697}" type="presParOf" srcId="{601762EB-EE6C-49D1-968E-79E4FECD4ABB}" destId="{E0F94110-252D-4F2A-86C9-AFB64296F51B}" srcOrd="3" destOrd="0" presId="urn:microsoft.com/office/officeart/2005/8/layout/vList2"/>
    <dgm:cxn modelId="{4871875F-D603-4ACC-9E47-18AAACD5DCC5}" type="presParOf" srcId="{601762EB-EE6C-49D1-968E-79E4FECD4ABB}" destId="{A3DEA2F1-4E6F-41BF-819F-60ACA96191D2}" srcOrd="4" destOrd="0" presId="urn:microsoft.com/office/officeart/2005/8/layout/vList2"/>
    <dgm:cxn modelId="{2625703A-6FD4-47BB-8D76-D38A6218C850}" type="presParOf" srcId="{601762EB-EE6C-49D1-968E-79E4FECD4ABB}" destId="{C10E9DC0-2DB4-4E50-B8B7-16B5F2B5C86C}" srcOrd="5" destOrd="0" presId="urn:microsoft.com/office/officeart/2005/8/layout/vList2"/>
    <dgm:cxn modelId="{7C330E68-935C-4C19-85E4-E44D08AA4E35}" type="presParOf" srcId="{601762EB-EE6C-49D1-968E-79E4FECD4ABB}" destId="{11B53C8D-6F31-425D-913B-A1E257F07122}" srcOrd="6" destOrd="0" presId="urn:microsoft.com/office/officeart/2005/8/layout/vList2"/>
    <dgm:cxn modelId="{04E6C208-9D16-430B-A51A-4CE4B661C4F4}" type="presParOf" srcId="{601762EB-EE6C-49D1-968E-79E4FECD4ABB}" destId="{120573EB-20F1-4D04-A418-0B76D84855C2}" srcOrd="7" destOrd="0" presId="urn:microsoft.com/office/officeart/2005/8/layout/vList2"/>
    <dgm:cxn modelId="{1CE0B6E8-25E6-448F-B1B0-ACE52D76008F}" type="presParOf" srcId="{601762EB-EE6C-49D1-968E-79E4FECD4ABB}" destId="{03F7553C-31C1-4B28-B4EB-321E9F5C6BB9}"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D7603-A4C8-4266-B91A-C44E74C37F9D}">
      <dsp:nvSpPr>
        <dsp:cNvPr id="0" name=""/>
        <dsp:cNvSpPr/>
      </dsp:nvSpPr>
      <dsp:spPr>
        <a:xfrm>
          <a:off x="0" y="0"/>
          <a:ext cx="8396900" cy="79091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GB" sz="2000" kern="1200"/>
            <a:t>The Dataset has 1080 observations with 82 features.</a:t>
          </a:r>
          <a:endParaRPr lang="en-US" sz="2000" kern="1200"/>
        </a:p>
      </dsp:txBody>
      <dsp:txXfrm>
        <a:off x="23165" y="23165"/>
        <a:ext cx="7450903" cy="744586"/>
      </dsp:txXfrm>
    </dsp:sp>
    <dsp:sp modelId="{10815C5A-4898-42C0-AF8A-CAC254D4AD34}">
      <dsp:nvSpPr>
        <dsp:cNvPr id="0" name=""/>
        <dsp:cNvSpPr/>
      </dsp:nvSpPr>
      <dsp:spPr>
        <a:xfrm>
          <a:off x="627041" y="900766"/>
          <a:ext cx="8396900" cy="790916"/>
        </a:xfrm>
        <a:prstGeom prst="roundRect">
          <a:avLst>
            <a:gd name="adj" fmla="val 10000"/>
          </a:avLst>
        </a:prstGeom>
        <a:solidFill>
          <a:schemeClr val="accent2">
            <a:hueOff val="-363841"/>
            <a:satOff val="-20982"/>
            <a:lumOff val="215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GB" sz="2000" kern="1200"/>
            <a:t>The data set consists of the expression levels of 77 proteins/protein modifications</a:t>
          </a:r>
          <a:endParaRPr lang="en-US" sz="2000" kern="1200"/>
        </a:p>
      </dsp:txBody>
      <dsp:txXfrm>
        <a:off x="650206" y="923931"/>
        <a:ext cx="7209433" cy="744586"/>
      </dsp:txXfrm>
    </dsp:sp>
    <dsp:sp modelId="{80B84883-17B6-4D05-8DB0-525BE11740DB}">
      <dsp:nvSpPr>
        <dsp:cNvPr id="0" name=""/>
        <dsp:cNvSpPr/>
      </dsp:nvSpPr>
      <dsp:spPr>
        <a:xfrm>
          <a:off x="1254082" y="1801532"/>
          <a:ext cx="8396900" cy="790916"/>
        </a:xfrm>
        <a:prstGeom prst="roundRect">
          <a:avLst>
            <a:gd name="adj" fmla="val 10000"/>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GB" sz="2000" kern="1200"/>
            <a:t>There are 38 control mice and 34 trisomic mice (Down syndrome)</a:t>
          </a:r>
          <a:endParaRPr lang="en-US" sz="2000" kern="1200"/>
        </a:p>
      </dsp:txBody>
      <dsp:txXfrm>
        <a:off x="1277247" y="1824697"/>
        <a:ext cx="7209433" cy="744586"/>
      </dsp:txXfrm>
    </dsp:sp>
    <dsp:sp modelId="{F4425EFD-F235-4A80-B9F5-FB62F6FFE142}">
      <dsp:nvSpPr>
        <dsp:cNvPr id="0" name=""/>
        <dsp:cNvSpPr/>
      </dsp:nvSpPr>
      <dsp:spPr>
        <a:xfrm>
          <a:off x="1881123" y="2702298"/>
          <a:ext cx="8396900" cy="790916"/>
        </a:xfrm>
        <a:prstGeom prst="roundRect">
          <a:avLst>
            <a:gd name="adj" fmla="val 10000"/>
          </a:avLst>
        </a:prstGeom>
        <a:solidFill>
          <a:schemeClr val="accent2">
            <a:hueOff val="-1091522"/>
            <a:satOff val="-62946"/>
            <a:lumOff val="6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GB" sz="2000" kern="1200"/>
            <a:t>The eight classes of mice are described based on features such as Genotype, Behavior and Treatment.</a:t>
          </a:r>
          <a:endParaRPr lang="en-US" sz="2000" kern="1200"/>
        </a:p>
      </dsp:txBody>
      <dsp:txXfrm>
        <a:off x="1904288" y="2725463"/>
        <a:ext cx="7209433" cy="744586"/>
      </dsp:txXfrm>
    </dsp:sp>
    <dsp:sp modelId="{F626F165-BB51-46C6-A186-1CC9F12D1D5E}">
      <dsp:nvSpPr>
        <dsp:cNvPr id="0" name=""/>
        <dsp:cNvSpPr/>
      </dsp:nvSpPr>
      <dsp:spPr>
        <a:xfrm>
          <a:off x="2508165" y="3603065"/>
          <a:ext cx="8396900" cy="790916"/>
        </a:xfrm>
        <a:prstGeom prst="roundRect">
          <a:avLst>
            <a:gd name="adj" fmla="val 10000"/>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GB" sz="2000" kern="1200"/>
            <a:t>4 categorical columns and 77 numeric columns</a:t>
          </a:r>
          <a:endParaRPr lang="en-US" sz="2000" kern="1200"/>
        </a:p>
      </dsp:txBody>
      <dsp:txXfrm>
        <a:off x="2531330" y="3626230"/>
        <a:ext cx="7209433" cy="744586"/>
      </dsp:txXfrm>
    </dsp:sp>
    <dsp:sp modelId="{6C19A8C2-203A-48E3-B14C-6CE722FEFBCF}">
      <dsp:nvSpPr>
        <dsp:cNvPr id="0" name=""/>
        <dsp:cNvSpPr/>
      </dsp:nvSpPr>
      <dsp:spPr>
        <a:xfrm>
          <a:off x="7882804" y="577808"/>
          <a:ext cx="514095" cy="51409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7998475" y="577808"/>
        <a:ext cx="282753" cy="386856"/>
      </dsp:txXfrm>
    </dsp:sp>
    <dsp:sp modelId="{79ADE4E7-42A7-4DF6-90D9-92820FD1F9E2}">
      <dsp:nvSpPr>
        <dsp:cNvPr id="0" name=""/>
        <dsp:cNvSpPr/>
      </dsp:nvSpPr>
      <dsp:spPr>
        <a:xfrm>
          <a:off x="8509846" y="1478574"/>
          <a:ext cx="514095" cy="514095"/>
        </a:xfrm>
        <a:prstGeom prst="downArrow">
          <a:avLst>
            <a:gd name="adj1" fmla="val 55000"/>
            <a:gd name="adj2" fmla="val 45000"/>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8625517" y="1478574"/>
        <a:ext cx="282753" cy="386856"/>
      </dsp:txXfrm>
    </dsp:sp>
    <dsp:sp modelId="{C263B871-DED2-4A24-AD9E-315929540BDA}">
      <dsp:nvSpPr>
        <dsp:cNvPr id="0" name=""/>
        <dsp:cNvSpPr/>
      </dsp:nvSpPr>
      <dsp:spPr>
        <a:xfrm>
          <a:off x="9136887" y="2366159"/>
          <a:ext cx="514095" cy="514095"/>
        </a:xfrm>
        <a:prstGeom prst="downArrow">
          <a:avLst>
            <a:gd name="adj1" fmla="val 55000"/>
            <a:gd name="adj2" fmla="val 45000"/>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9252558" y="2366159"/>
        <a:ext cx="282753" cy="386856"/>
      </dsp:txXfrm>
    </dsp:sp>
    <dsp:sp modelId="{0D75EDB5-C0BB-48F1-A26C-8D5DBAA52B46}">
      <dsp:nvSpPr>
        <dsp:cNvPr id="0" name=""/>
        <dsp:cNvSpPr/>
      </dsp:nvSpPr>
      <dsp:spPr>
        <a:xfrm>
          <a:off x="9763928" y="3275713"/>
          <a:ext cx="514095" cy="514095"/>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p>
      </dsp:txBody>
      <dsp:txXfrm>
        <a:off x="9879599" y="3275713"/>
        <a:ext cx="282753" cy="3868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48C42-52B3-4B09-B514-D4EFC57C37D2}">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5B978B-59CC-49CB-94B7-D5C8B1383DD4}">
      <dsp:nvSpPr>
        <dsp:cNvPr id="0" name=""/>
        <dsp:cNvSpPr/>
      </dsp:nvSpPr>
      <dsp:spPr>
        <a:xfrm>
          <a:off x="276881" y="207750"/>
          <a:ext cx="503420" cy="50342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06A951-FAF4-4C6B-901B-FF989C2B3845}">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755650">
            <a:lnSpc>
              <a:spcPct val="90000"/>
            </a:lnSpc>
            <a:spcBef>
              <a:spcPct val="0"/>
            </a:spcBef>
            <a:spcAft>
              <a:spcPct val="35000"/>
            </a:spcAft>
          </a:pPr>
          <a:r>
            <a:rPr lang="en-GB" sz="1700" kern="1200"/>
            <a:t>Checking Data types: We make sure that the variables in the dataset are of appropriate datatype(integer, object)</a:t>
          </a:r>
          <a:endParaRPr lang="en-US" sz="1700" kern="1200"/>
        </a:p>
      </dsp:txBody>
      <dsp:txXfrm>
        <a:off x="1057183" y="1805"/>
        <a:ext cx="9458416" cy="915310"/>
      </dsp:txXfrm>
    </dsp:sp>
    <dsp:sp modelId="{ED27D0EF-E17B-40A4-8F2A-40D030CEB960}">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F0C815-4A72-4908-9420-234CB2A67A63}">
      <dsp:nvSpPr>
        <dsp:cNvPr id="0" name=""/>
        <dsp:cNvSpPr/>
      </dsp:nvSpPr>
      <dsp:spPr>
        <a:xfrm>
          <a:off x="276881" y="1351889"/>
          <a:ext cx="503420" cy="50342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AF9977-9B1B-49C4-ABB8-C1EDD1B574F9}">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755650">
            <a:lnSpc>
              <a:spcPct val="90000"/>
            </a:lnSpc>
            <a:spcBef>
              <a:spcPct val="0"/>
            </a:spcBef>
            <a:spcAft>
              <a:spcPct val="35000"/>
            </a:spcAft>
          </a:pPr>
          <a:r>
            <a:rPr lang="en-GB" sz="1700" kern="1200"/>
            <a:t>Typos: We identify any sort of spelling mistakes or any kind of data entry errors and fix it accordingly.</a:t>
          </a:r>
          <a:endParaRPr lang="en-US" sz="1700" kern="1200"/>
        </a:p>
      </dsp:txBody>
      <dsp:txXfrm>
        <a:off x="1057183" y="1145944"/>
        <a:ext cx="9458416" cy="915310"/>
      </dsp:txXfrm>
    </dsp:sp>
    <dsp:sp modelId="{B3309C86-AD7B-49B8-B6D5-318362A46BB7}">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7A8035-48DB-43F8-BF08-90C1E8D9FB8E}">
      <dsp:nvSpPr>
        <dsp:cNvPr id="0" name=""/>
        <dsp:cNvSpPr/>
      </dsp:nvSpPr>
      <dsp:spPr>
        <a:xfrm>
          <a:off x="276881" y="2496027"/>
          <a:ext cx="503420" cy="50342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AF8968-C8B2-49A7-9BAF-760A26930D04}">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755650">
            <a:lnSpc>
              <a:spcPct val="90000"/>
            </a:lnSpc>
            <a:spcBef>
              <a:spcPct val="0"/>
            </a:spcBef>
            <a:spcAft>
              <a:spcPct val="35000"/>
            </a:spcAft>
          </a:pPr>
          <a:r>
            <a:rPr lang="en-GB" sz="1700" kern="1200"/>
            <a:t>Extra white spaces: Unwanted white space can be troublesome and hard to detect during data exploration. Although a minor issue at this step, it creates major issues during exploration if it goes unchecked.</a:t>
          </a:r>
          <a:endParaRPr lang="en-US" sz="1700" kern="1200"/>
        </a:p>
      </dsp:txBody>
      <dsp:txXfrm>
        <a:off x="1057183" y="2290082"/>
        <a:ext cx="9458416" cy="915310"/>
      </dsp:txXfrm>
    </dsp:sp>
    <dsp:sp modelId="{2DD685EF-9CEC-4986-808B-D52E287CEE0B}">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88D7F1-565F-4776-8437-B26677685A1B}">
      <dsp:nvSpPr>
        <dsp:cNvPr id="0" name=""/>
        <dsp:cNvSpPr/>
      </dsp:nvSpPr>
      <dsp:spPr>
        <a:xfrm>
          <a:off x="276881" y="3640166"/>
          <a:ext cx="503420" cy="50342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E93224-BA29-4ADA-88C6-70C4471FE967}">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lvl="0" algn="l" defTabSz="755650">
            <a:lnSpc>
              <a:spcPct val="90000"/>
            </a:lnSpc>
            <a:spcBef>
              <a:spcPct val="0"/>
            </a:spcBef>
            <a:spcAft>
              <a:spcPct val="35000"/>
            </a:spcAft>
          </a:pPr>
          <a:r>
            <a:rPr lang="en-GB" sz="1700" kern="1200"/>
            <a:t>Missing Values: Identification and treatment of missing values in the data frame is crucial as it may lead to inaccurate inference. As part of treatment we impute the missing values with Simple Imputer module of scikitlearn.</a:t>
          </a:r>
          <a:endParaRPr lang="en-US" sz="1700" kern="1200"/>
        </a:p>
      </dsp:txBody>
      <dsp:txXfrm>
        <a:off x="1057183" y="3434221"/>
        <a:ext cx="9458416" cy="915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A4AB0-F9EB-4176-B281-CAFB816C7D10}">
      <dsp:nvSpPr>
        <dsp:cNvPr id="0" name=""/>
        <dsp:cNvSpPr/>
      </dsp:nvSpPr>
      <dsp:spPr>
        <a:xfrm>
          <a:off x="0" y="531"/>
          <a:ext cx="11407487"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EB7F91-60FC-4621-A092-5350A31B1A59}">
      <dsp:nvSpPr>
        <dsp:cNvPr id="0" name=""/>
        <dsp:cNvSpPr/>
      </dsp:nvSpPr>
      <dsp:spPr>
        <a:xfrm>
          <a:off x="375988" y="280191"/>
          <a:ext cx="683614" cy="68361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387966-5A49-4900-9210-9768A2C0C291}">
      <dsp:nvSpPr>
        <dsp:cNvPr id="0" name=""/>
        <dsp:cNvSpPr/>
      </dsp:nvSpPr>
      <dsp:spPr>
        <a:xfrm>
          <a:off x="1435590" y="53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1111250">
            <a:lnSpc>
              <a:spcPct val="90000"/>
            </a:lnSpc>
            <a:spcBef>
              <a:spcPct val="0"/>
            </a:spcBef>
            <a:spcAft>
              <a:spcPct val="35000"/>
            </a:spcAft>
          </a:pPr>
          <a:r>
            <a:rPr lang="en-GB" sz="2500" kern="1200"/>
            <a:t>Investigation to determine relation between proteins using scatter plots</a:t>
          </a:r>
          <a:endParaRPr lang="en-US" sz="2500" kern="1200"/>
        </a:p>
      </dsp:txBody>
      <dsp:txXfrm>
        <a:off x="1435590" y="531"/>
        <a:ext cx="9971896" cy="1242935"/>
      </dsp:txXfrm>
    </dsp:sp>
    <dsp:sp modelId="{7A1A714F-F784-46E9-9F6F-12AA438E2941}">
      <dsp:nvSpPr>
        <dsp:cNvPr id="0" name=""/>
        <dsp:cNvSpPr/>
      </dsp:nvSpPr>
      <dsp:spPr>
        <a:xfrm>
          <a:off x="0" y="1554201"/>
          <a:ext cx="11407487"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8E517F-1521-4183-B11A-B3617AD4090B}">
      <dsp:nvSpPr>
        <dsp:cNvPr id="0" name=""/>
        <dsp:cNvSpPr/>
      </dsp:nvSpPr>
      <dsp:spPr>
        <a:xfrm>
          <a:off x="375988" y="1833861"/>
          <a:ext cx="683614" cy="68361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C6C488-8DA9-4EC3-AB5B-B48F7187C2A6}">
      <dsp:nvSpPr>
        <dsp:cNvPr id="0" name=""/>
        <dsp:cNvSpPr/>
      </dsp:nvSpPr>
      <dsp:spPr>
        <a:xfrm>
          <a:off x="1435590" y="1554201"/>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1111250">
            <a:lnSpc>
              <a:spcPct val="90000"/>
            </a:lnSpc>
            <a:spcBef>
              <a:spcPct val="0"/>
            </a:spcBef>
            <a:spcAft>
              <a:spcPct val="35000"/>
            </a:spcAft>
          </a:pPr>
          <a:r>
            <a:rPr lang="en-GB" sz="2500" kern="1200"/>
            <a:t>Investigation to determine the similar distribution of specific protein based on genotype.</a:t>
          </a:r>
          <a:endParaRPr lang="en-US" sz="2500" kern="1200"/>
        </a:p>
      </dsp:txBody>
      <dsp:txXfrm>
        <a:off x="1435590" y="1554201"/>
        <a:ext cx="9971896" cy="1242935"/>
      </dsp:txXfrm>
    </dsp:sp>
    <dsp:sp modelId="{BA5752D3-540A-477A-BF32-6CB2E263DFC4}">
      <dsp:nvSpPr>
        <dsp:cNvPr id="0" name=""/>
        <dsp:cNvSpPr/>
      </dsp:nvSpPr>
      <dsp:spPr>
        <a:xfrm>
          <a:off x="0" y="3107870"/>
          <a:ext cx="11407487"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159FFC-825A-4D3E-9FDE-D61D2A4DAC26}">
      <dsp:nvSpPr>
        <dsp:cNvPr id="0" name=""/>
        <dsp:cNvSpPr/>
      </dsp:nvSpPr>
      <dsp:spPr>
        <a:xfrm>
          <a:off x="375988" y="3387531"/>
          <a:ext cx="683614" cy="68361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6FA89F-1EAF-4742-926A-5F9DCD05EF65}">
      <dsp:nvSpPr>
        <dsp:cNvPr id="0" name=""/>
        <dsp:cNvSpPr/>
      </dsp:nvSpPr>
      <dsp:spPr>
        <a:xfrm>
          <a:off x="1435590" y="3107870"/>
          <a:ext cx="9971896"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lvl="0" algn="l" defTabSz="1111250">
            <a:lnSpc>
              <a:spcPct val="90000"/>
            </a:lnSpc>
            <a:spcBef>
              <a:spcPct val="0"/>
            </a:spcBef>
            <a:spcAft>
              <a:spcPct val="35000"/>
            </a:spcAft>
          </a:pPr>
          <a:r>
            <a:rPr lang="en-GB" sz="2500" kern="1200"/>
            <a:t>Investigation to determine behaviour of mice based on the drug injected to them</a:t>
          </a:r>
          <a:endParaRPr lang="en-US" sz="2500" kern="1200"/>
        </a:p>
      </dsp:txBody>
      <dsp:txXfrm>
        <a:off x="1435590" y="3107870"/>
        <a:ext cx="9971896"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6EED9-894B-4251-A2DB-B143B4D59CFB}">
      <dsp:nvSpPr>
        <dsp:cNvPr id="0" name=""/>
        <dsp:cNvSpPr/>
      </dsp:nvSpPr>
      <dsp:spPr>
        <a:xfrm>
          <a:off x="1082105" y="878242"/>
          <a:ext cx="1485526" cy="1485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0326E6-33D5-4748-B5CE-F673C03B5C87}">
      <dsp:nvSpPr>
        <dsp:cNvPr id="0" name=""/>
        <dsp:cNvSpPr/>
      </dsp:nvSpPr>
      <dsp:spPr>
        <a:xfrm>
          <a:off x="174284"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pPr>
          <a:r>
            <a:rPr lang="en-GB" sz="1400" kern="1200"/>
            <a:t>KNN model-6 with feature selection in 60-40 and 80-20 Train-Test split gave accuracy score of 0.99</a:t>
          </a:r>
          <a:endParaRPr lang="en-US" sz="1400" kern="1200"/>
        </a:p>
      </dsp:txBody>
      <dsp:txXfrm>
        <a:off x="174284" y="2753095"/>
        <a:ext cx="3301169" cy="720000"/>
      </dsp:txXfrm>
    </dsp:sp>
    <dsp:sp modelId="{CCBD0FC3-BEC0-4B01-B666-B7ACBAA2D987}">
      <dsp:nvSpPr>
        <dsp:cNvPr id="0" name=""/>
        <dsp:cNvSpPr/>
      </dsp:nvSpPr>
      <dsp:spPr>
        <a:xfrm>
          <a:off x="4960980" y="878242"/>
          <a:ext cx="1485526" cy="1485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939997-E8D2-4ACD-AFB6-1861F4A0D741}">
      <dsp:nvSpPr>
        <dsp:cNvPr id="0" name=""/>
        <dsp:cNvSpPr/>
      </dsp:nvSpPr>
      <dsp:spPr>
        <a:xfrm>
          <a:off x="4053158"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pPr>
          <a:r>
            <a:rPr lang="en-GB" sz="1400" kern="1200"/>
            <a:t>Two models are the best model amongst the rest as they used less number of features and still gave accuracy score of 0.99</a:t>
          </a:r>
          <a:endParaRPr lang="en-US" sz="1400" kern="1200"/>
        </a:p>
      </dsp:txBody>
      <dsp:txXfrm>
        <a:off x="4053158" y="2753095"/>
        <a:ext cx="3301169" cy="720000"/>
      </dsp:txXfrm>
    </dsp:sp>
    <dsp:sp modelId="{73B8EECC-1DEC-4C89-A091-522E7B811286}">
      <dsp:nvSpPr>
        <dsp:cNvPr id="0" name=""/>
        <dsp:cNvSpPr/>
      </dsp:nvSpPr>
      <dsp:spPr>
        <a:xfrm>
          <a:off x="8839854" y="878242"/>
          <a:ext cx="1485526" cy="1485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A82DAA-59B4-4C37-AA17-3A0CF02DF03B}">
      <dsp:nvSpPr>
        <dsp:cNvPr id="0" name=""/>
        <dsp:cNvSpPr/>
      </dsp:nvSpPr>
      <dsp:spPr>
        <a:xfrm>
          <a:off x="7932033"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622300">
            <a:lnSpc>
              <a:spcPct val="90000"/>
            </a:lnSpc>
            <a:spcBef>
              <a:spcPct val="0"/>
            </a:spcBef>
            <a:spcAft>
              <a:spcPct val="35000"/>
            </a:spcAft>
          </a:pPr>
          <a:r>
            <a:rPr lang="en-GB" sz="1400" kern="1200"/>
            <a:t>We can save a lot of computational power </a:t>
          </a:r>
          <a:endParaRPr lang="en-US" sz="1400" kern="1200"/>
        </a:p>
      </dsp:txBody>
      <dsp:txXfrm>
        <a:off x="7932033" y="2753095"/>
        <a:ext cx="330116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03B5D-110B-419C-BFAE-B3826E23F894}">
      <dsp:nvSpPr>
        <dsp:cNvPr id="0" name=""/>
        <dsp:cNvSpPr/>
      </dsp:nvSpPr>
      <dsp:spPr>
        <a:xfrm>
          <a:off x="0" y="579531"/>
          <a:ext cx="5457824" cy="8342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a:t>Dataset is not too large </a:t>
          </a:r>
          <a:endParaRPr lang="en-US" sz="2100" kern="1200"/>
        </a:p>
      </dsp:txBody>
      <dsp:txXfrm>
        <a:off x="40724" y="620255"/>
        <a:ext cx="5376376" cy="752780"/>
      </dsp:txXfrm>
    </dsp:sp>
    <dsp:sp modelId="{CE321BAD-CF37-47AF-AF30-BEBCCA7252FF}">
      <dsp:nvSpPr>
        <dsp:cNvPr id="0" name=""/>
        <dsp:cNvSpPr/>
      </dsp:nvSpPr>
      <dsp:spPr>
        <a:xfrm>
          <a:off x="0" y="1474240"/>
          <a:ext cx="5457824" cy="834228"/>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a:t>Presence of large number of missing values</a:t>
          </a:r>
          <a:endParaRPr lang="en-US" sz="2100" kern="1200"/>
        </a:p>
      </dsp:txBody>
      <dsp:txXfrm>
        <a:off x="40724" y="1514964"/>
        <a:ext cx="5376376" cy="752780"/>
      </dsp:txXfrm>
    </dsp:sp>
    <dsp:sp modelId="{A3DEA2F1-4E6F-41BF-819F-60ACA96191D2}">
      <dsp:nvSpPr>
        <dsp:cNvPr id="0" name=""/>
        <dsp:cNvSpPr/>
      </dsp:nvSpPr>
      <dsp:spPr>
        <a:xfrm>
          <a:off x="0" y="2368948"/>
          <a:ext cx="5457824" cy="83422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a:t>More Appropriate and precise information</a:t>
          </a:r>
          <a:endParaRPr lang="en-US" sz="2100" kern="1200"/>
        </a:p>
      </dsp:txBody>
      <dsp:txXfrm>
        <a:off x="40724" y="2409672"/>
        <a:ext cx="5376376" cy="752780"/>
      </dsp:txXfrm>
    </dsp:sp>
    <dsp:sp modelId="{11B53C8D-6F31-425D-913B-A1E257F07122}">
      <dsp:nvSpPr>
        <dsp:cNvPr id="0" name=""/>
        <dsp:cNvSpPr/>
      </dsp:nvSpPr>
      <dsp:spPr>
        <a:xfrm>
          <a:off x="0" y="3263656"/>
          <a:ext cx="5457824" cy="834228"/>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a:t>More number of observations would make our model more generalise</a:t>
          </a:r>
          <a:endParaRPr lang="en-US" sz="2100" kern="1200"/>
        </a:p>
      </dsp:txBody>
      <dsp:txXfrm>
        <a:off x="40724" y="3304380"/>
        <a:ext cx="5376376" cy="752780"/>
      </dsp:txXfrm>
    </dsp:sp>
    <dsp:sp modelId="{03F7553C-31C1-4B28-B4EB-321E9F5C6BB9}">
      <dsp:nvSpPr>
        <dsp:cNvPr id="0" name=""/>
        <dsp:cNvSpPr/>
      </dsp:nvSpPr>
      <dsp:spPr>
        <a:xfrm>
          <a:off x="0" y="4158364"/>
          <a:ext cx="5457824" cy="8342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GB" sz="2100" kern="1200"/>
            <a:t>Use of Gridsearch in scikit learn would have possibly helped in making even better classifier.</a:t>
          </a:r>
          <a:endParaRPr lang="en-US" sz="2100" kern="1200"/>
        </a:p>
      </dsp:txBody>
      <dsp:txXfrm>
        <a:off x="40724" y="4199088"/>
        <a:ext cx="5376376" cy="75278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10/06/2020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10/06/2020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10/06/2020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10/06/2020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10/06/2020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10/06/2020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10/06/2020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10/06/2020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10/06/2020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3.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14.png"/><Relationship Id="rId4" Type="http://schemas.openxmlformats.org/officeDocument/2006/relationships/diagramData" Target="../diagrams/data4.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F456943-6F8C-4709-905D-5F8DC09D6FBB}"/>
              </a:ext>
            </a:extLst>
          </p:cNvPr>
          <p:cNvPicPr>
            <a:picLocks noChangeAspect="1"/>
          </p:cNvPicPr>
          <p:nvPr/>
        </p:nvPicPr>
        <p:blipFill rotWithShape="1">
          <a:blip r:embed="rId4"/>
          <a:srcRect r="-2" b="15726"/>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49"/>
            <a:ext cx="10058400" cy="3663755"/>
          </a:xfrm>
          <a:effectLst>
            <a:outerShdw blurRad="50800" dist="38100" dir="2700000" algn="tl" rotWithShape="0">
              <a:prstClr val="black">
                <a:alpha val="40000"/>
              </a:prstClr>
            </a:outerShdw>
          </a:effectLst>
        </p:spPr>
        <p:txBody>
          <a:bodyPr>
            <a:normAutofit/>
          </a:bodyPr>
          <a:lstStyle/>
          <a:p>
            <a:r>
              <a:rPr lang="en-GB" sz="3600" dirty="0">
                <a:solidFill>
                  <a:srgbClr val="FFFFFF"/>
                </a:solidFill>
                <a:ea typeface="+mj-lt"/>
                <a:cs typeface="+mj-lt"/>
              </a:rPr>
              <a:t>Mice Protein Expression Classification</a:t>
            </a:r>
            <a:r>
              <a:rPr lang="en-GB" sz="3600" dirty="0">
                <a:cs typeface="+mj-lt"/>
              </a:rPr>
              <a:t/>
            </a:r>
            <a:br>
              <a:rPr lang="en-GB" sz="3600" dirty="0">
                <a:cs typeface="+mj-lt"/>
              </a:rPr>
            </a:br>
            <a:r>
              <a:rPr lang="en-GB" sz="3600" dirty="0">
                <a:cs typeface="+mj-lt"/>
              </a:rPr>
              <a:t/>
            </a:r>
            <a:br>
              <a:rPr lang="en-GB" sz="3600" dirty="0">
                <a:cs typeface="+mj-lt"/>
              </a:rPr>
            </a:br>
            <a:r>
              <a:rPr lang="en-GB" sz="3600" dirty="0">
                <a:ea typeface="+mj-lt"/>
                <a:cs typeface="+mj-lt"/>
              </a:rPr>
              <a:t>The aim of this report is to try and identify subsets of protein discriminant to each class using classification</a:t>
            </a: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5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ABAA40A0-6E3C-49C6-859A-503E64B2095C}"/>
              </a:ext>
            </a:extLst>
          </p:cNvPr>
          <p:cNvPicPr>
            <a:picLocks noChangeAspect="1"/>
          </p:cNvPicPr>
          <p:nvPr/>
        </p:nvPicPr>
        <p:blipFill rotWithShape="1">
          <a:blip r:embed="rId4">
            <a:alphaModFix amt="35000"/>
          </a:blip>
          <a:srcRect t="15758" r="-3" b="-3"/>
          <a:stretch/>
        </p:blipFill>
        <p:spPr>
          <a:xfrm>
            <a:off x="-4243" y="10"/>
            <a:ext cx="12196243" cy="6857990"/>
          </a:xfrm>
          <a:prstGeom prst="rect">
            <a:avLst/>
          </a:prstGeom>
        </p:spPr>
      </p:pic>
      <p:sp>
        <p:nvSpPr>
          <p:cNvPr id="32" name="Rectangle 31">
            <a:extLst>
              <a:ext uri="{FF2B5EF4-FFF2-40B4-BE49-F238E27FC236}">
                <a16:creationId xmlns:a16="http://schemas.microsoft.com/office/drawing/2014/main"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A580F890-B085-4E95-96AA-55AEBEC5CE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2">
            <a:extLst>
              <a:ext uri="{FF2B5EF4-FFF2-40B4-BE49-F238E27FC236}">
                <a16:creationId xmlns:a16="http://schemas.microsoft.com/office/drawing/2014/main" id="{F3A7461F-79CF-402C-829E-A0037F47E92D}"/>
              </a:ext>
            </a:extLst>
          </p:cNvPr>
          <p:cNvGraphicFramePr>
            <a:graphicFrameLocks noGrp="1"/>
          </p:cNvGraphicFramePr>
          <p:nvPr>
            <p:ph idx="1"/>
            <p:extLst>
              <p:ext uri="{D42A27DB-BD31-4B8C-83A1-F6EECF244321}">
                <p14:modId xmlns:p14="http://schemas.microsoft.com/office/powerpoint/2010/main" val="2555395538"/>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258445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29F2CA-E4E4-4634-83E6-A18AC03447DB}"/>
              </a:ext>
            </a:extLst>
          </p:cNvPr>
          <p:cNvSpPr>
            <a:spLocks noGrp="1"/>
          </p:cNvSpPr>
          <p:nvPr>
            <p:ph type="title"/>
          </p:nvPr>
        </p:nvSpPr>
        <p:spPr>
          <a:xfrm>
            <a:off x="838200" y="365125"/>
            <a:ext cx="10515600" cy="1325563"/>
          </a:xfrm>
        </p:spPr>
        <p:txBody>
          <a:bodyPr>
            <a:normAutofit/>
          </a:bodyPr>
          <a:lstStyle/>
          <a:p>
            <a:pPr algn="ctr"/>
            <a:r>
              <a:rPr lang="en-GB" dirty="0">
                <a:cs typeface="Calibri Light"/>
              </a:rPr>
              <a:t>Data Preparation</a:t>
            </a:r>
            <a:endParaRPr lang="en-GB"/>
          </a:p>
        </p:txBody>
      </p:sp>
      <p:graphicFrame>
        <p:nvGraphicFramePr>
          <p:cNvPr id="8" name="Content Placeholder 2">
            <a:extLst>
              <a:ext uri="{FF2B5EF4-FFF2-40B4-BE49-F238E27FC236}">
                <a16:creationId xmlns:a16="http://schemas.microsoft.com/office/drawing/2014/main" id="{C9DBC762-0130-45DB-8097-942503523E30}"/>
              </a:ext>
            </a:extLst>
          </p:cNvPr>
          <p:cNvGraphicFramePr>
            <a:graphicFrameLocks noGrp="1"/>
          </p:cNvGraphicFramePr>
          <p:nvPr>
            <p:ph idx="1"/>
            <p:extLst>
              <p:ext uri="{D42A27DB-BD31-4B8C-83A1-F6EECF244321}">
                <p14:modId xmlns:p14="http://schemas.microsoft.com/office/powerpoint/2010/main" val="18405504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08390253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4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F1FF-F9D9-40F0-B896-12AA744FE11D}"/>
              </a:ext>
            </a:extLst>
          </p:cNvPr>
          <p:cNvSpPr>
            <a:spLocks noGrp="1"/>
          </p:cNvSpPr>
          <p:nvPr>
            <p:ph type="title"/>
          </p:nvPr>
        </p:nvSpPr>
        <p:spPr>
          <a:xfrm>
            <a:off x="396573" y="320675"/>
            <a:ext cx="11407487" cy="1325563"/>
          </a:xfrm>
        </p:spPr>
        <p:txBody>
          <a:bodyPr>
            <a:normAutofit/>
          </a:bodyPr>
          <a:lstStyle/>
          <a:p>
            <a:r>
              <a:rPr lang="en-GB" sz="4200">
                <a:cs typeface="Calibri Light"/>
              </a:rPr>
              <a:t>Bivariate Descriptive Analysis with Plausible Hypothesis</a:t>
            </a:r>
            <a:endParaRPr lang="en-GB" sz="4200"/>
          </a:p>
        </p:txBody>
      </p:sp>
      <p:sp>
        <p:nvSpPr>
          <p:cNvPr id="9" name="Rectangle 8">
            <a:extLst>
              <a:ext uri="{FF2B5EF4-FFF2-40B4-BE49-F238E27FC236}">
                <a16:creationId xmlns:a16="http://schemas.microsoft.com/office/drawing/2014/main" id="{37E32B78-23DD-4E77-8B9C-7779E3BF20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3F684EA-CAA1-41FC-9308-4337E2834768}"/>
              </a:ext>
            </a:extLst>
          </p:cNvPr>
          <p:cNvGraphicFramePr>
            <a:graphicFrameLocks noGrp="1"/>
          </p:cNvGraphicFramePr>
          <p:nvPr>
            <p:ph idx="1"/>
            <p:extLst>
              <p:ext uri="{D42A27DB-BD31-4B8C-83A1-F6EECF244321}">
                <p14:modId xmlns:p14="http://schemas.microsoft.com/office/powerpoint/2010/main" val="2847277701"/>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500264687"/>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2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8D436F-9ACD-4C92-AFC8-C934C527A6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90538E0-A884-4E60-A6AB-77D830E2FC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08F619-E20E-44CC-A0C7-6F26DEFB0E6F}"/>
              </a:ext>
            </a:extLst>
          </p:cNvPr>
          <p:cNvSpPr>
            <a:spLocks noGrp="1"/>
          </p:cNvSpPr>
          <p:nvPr>
            <p:ph type="title"/>
          </p:nvPr>
        </p:nvSpPr>
        <p:spPr>
          <a:xfrm>
            <a:off x="1901162" y="3050434"/>
            <a:ext cx="3722933" cy="757130"/>
          </a:xfrm>
          <a:ln w="25400" cap="sq">
            <a:solidFill>
              <a:srgbClr val="FFFFFF"/>
            </a:solidFill>
            <a:miter lim="800000"/>
          </a:ln>
        </p:spPr>
        <p:txBody>
          <a:bodyPr vert="horz" wrap="square" lIns="91440" tIns="45720" rIns="91440" bIns="45720" rtlCol="0" anchor="ctr">
            <a:normAutofit/>
          </a:bodyPr>
          <a:lstStyle/>
          <a:p>
            <a:pPr algn="ctr"/>
            <a:r>
              <a:rPr lang="en-US" sz="2800" kern="1200">
                <a:solidFill>
                  <a:srgbClr val="FFFFFF"/>
                </a:solidFill>
                <a:latin typeface="+mj-lt"/>
                <a:ea typeface="+mj-ea"/>
                <a:cs typeface="+mj-cs"/>
              </a:rPr>
              <a:t>Data Modelling</a:t>
            </a:r>
          </a:p>
        </p:txBody>
      </p:sp>
      <p:sp>
        <p:nvSpPr>
          <p:cNvPr id="28" name="Rectangle 27">
            <a:extLst>
              <a:ext uri="{FF2B5EF4-FFF2-40B4-BE49-F238E27FC236}">
                <a16:creationId xmlns:a16="http://schemas.microsoft.com/office/drawing/2014/main" id="{DB0D7DD0-1C67-4D4C-9E06-678233DB84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4E6072-79E9-4C27-843E-472AE1B5AB36}"/>
              </a:ext>
            </a:extLst>
          </p:cNvPr>
          <p:cNvSpPr>
            <a:spLocks noGrp="1"/>
          </p:cNvSpPr>
          <p:nvPr>
            <p:ph idx="1"/>
          </p:nvPr>
        </p:nvSpPr>
        <p:spPr>
          <a:xfrm>
            <a:off x="6574536" y="640080"/>
            <a:ext cx="5053066" cy="2546604"/>
          </a:xfrm>
        </p:spPr>
        <p:txBody>
          <a:bodyPr vert="horz" lIns="91440" tIns="45720" rIns="91440" bIns="45720" rtlCol="0" anchor="t">
            <a:normAutofit lnSpcReduction="10000"/>
          </a:bodyPr>
          <a:lstStyle/>
          <a:p>
            <a:pPr marL="0" indent="0">
              <a:buNone/>
            </a:pPr>
            <a:r>
              <a:rPr lang="en-US" sz="2400" u="sng" dirty="0">
                <a:cs typeface="Calibri"/>
              </a:rPr>
              <a:t>Steps</a:t>
            </a:r>
            <a:r>
              <a:rPr lang="en-US" sz="2000" dirty="0">
                <a:cs typeface="Calibri"/>
              </a:rPr>
              <a:t>:</a:t>
            </a:r>
            <a:endParaRPr lang="en-US" sz="2000" dirty="0"/>
          </a:p>
          <a:p>
            <a:pPr marL="0" indent="0">
              <a:buNone/>
            </a:pPr>
            <a:r>
              <a:rPr lang="en-US" sz="2000" dirty="0"/>
              <a:t>1. Test-Train Split(50-50, 60-40, 80-20)</a:t>
            </a:r>
            <a:endParaRPr lang="en-US" dirty="0">
              <a:cs typeface="Calibri"/>
            </a:endParaRPr>
          </a:p>
          <a:p>
            <a:pPr marL="0" indent="0">
              <a:buNone/>
            </a:pPr>
            <a:r>
              <a:rPr lang="en-US" sz="2000" dirty="0"/>
              <a:t>2. Tuning Parameters of the Classifier</a:t>
            </a:r>
            <a:endParaRPr lang="en-US" sz="2000" dirty="0">
              <a:cs typeface="Calibri" panose="020F0502020204030204"/>
            </a:endParaRPr>
          </a:p>
          <a:p>
            <a:pPr marL="0" indent="0">
              <a:buNone/>
            </a:pPr>
            <a:r>
              <a:rPr lang="en-US" sz="2000" dirty="0"/>
              <a:t>3. Using Feature Selection technique(Hill climbing)</a:t>
            </a:r>
            <a:endParaRPr lang="en-US" sz="2000" dirty="0">
              <a:cs typeface="Calibri" panose="020F0502020204030204"/>
            </a:endParaRPr>
          </a:p>
          <a:p>
            <a:pPr marL="0" indent="0">
              <a:buNone/>
            </a:pPr>
            <a:r>
              <a:rPr lang="en-US" sz="2000" dirty="0"/>
              <a:t>4. Rerunning the model with selected features on the tuned classifiers</a:t>
            </a:r>
            <a:endParaRPr lang="en-US" sz="2000" dirty="0">
              <a:cs typeface="Calibri" panose="020F0502020204030204"/>
            </a:endParaRPr>
          </a:p>
          <a:p>
            <a:pPr marL="0"/>
            <a:endParaRPr lang="en-US" sz="2000"/>
          </a:p>
          <a:p>
            <a:pPr marL="0"/>
            <a:endParaRPr lang="en-US" sz="2000"/>
          </a:p>
          <a:p>
            <a:pPr marL="0"/>
            <a:endParaRPr lang="en-US" sz="2000"/>
          </a:p>
          <a:p>
            <a:endParaRPr lang="en-US" sz="2000"/>
          </a:p>
        </p:txBody>
      </p:sp>
      <p:sp>
        <p:nvSpPr>
          <p:cNvPr id="19" name="TextBox 18">
            <a:extLst>
              <a:ext uri="{FF2B5EF4-FFF2-40B4-BE49-F238E27FC236}">
                <a16:creationId xmlns:a16="http://schemas.microsoft.com/office/drawing/2014/main" id="{CE2D5C19-7FD5-4662-969C-A9BC77297896}"/>
              </a:ext>
            </a:extLst>
          </p:cNvPr>
          <p:cNvSpPr txBox="1"/>
          <p:nvPr/>
        </p:nvSpPr>
        <p:spPr>
          <a:xfrm>
            <a:off x="6570204" y="3671315"/>
            <a:ext cx="5057398" cy="254660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400" u="sng" dirty="0"/>
              <a:t>Results</a:t>
            </a:r>
            <a:endParaRPr lang="en-US" sz="2400" u="sng">
              <a:cs typeface="Calibri"/>
            </a:endParaRP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dirty="0"/>
              <a:t>KNN Model-6 in 60-40 and 80-20 split with a best score of 0.99 after feature selection</a:t>
            </a:r>
            <a:endParaRPr lang="en-US" sz="2000" dirty="0">
              <a:cs typeface="Calibri"/>
            </a:endParaRP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dirty="0"/>
              <a:t>DT Model-6 in 80-20 split with best score of 0.85 after feature selection.</a:t>
            </a:r>
            <a:endParaRPr lang="en-US" sz="2000" dirty="0">
              <a:cs typeface="Calibri"/>
            </a:endParaRP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53602352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6254-0C75-4123-AE22-A7D2DA417880}"/>
              </a:ext>
            </a:extLst>
          </p:cNvPr>
          <p:cNvSpPr>
            <a:spLocks noGrp="1"/>
          </p:cNvSpPr>
          <p:nvPr>
            <p:ph type="title"/>
          </p:nvPr>
        </p:nvSpPr>
        <p:spPr>
          <a:xfrm>
            <a:off x="396573" y="320675"/>
            <a:ext cx="11407487" cy="1325563"/>
          </a:xfrm>
        </p:spPr>
        <p:txBody>
          <a:bodyPr>
            <a:normAutofit/>
          </a:bodyPr>
          <a:lstStyle/>
          <a:p>
            <a:r>
              <a:rPr lang="en-GB" sz="4200">
                <a:cs typeface="Calibri Light"/>
              </a:rPr>
              <a:t>Conclusion</a:t>
            </a:r>
            <a:br>
              <a:rPr lang="en-GB" sz="4200">
                <a:cs typeface="Calibri Light"/>
              </a:rPr>
            </a:br>
            <a:endParaRPr lang="en-GB" sz="4200"/>
          </a:p>
        </p:txBody>
      </p:sp>
      <p:sp>
        <p:nvSpPr>
          <p:cNvPr id="9" name="Rectangle 8">
            <a:extLst>
              <a:ext uri="{FF2B5EF4-FFF2-40B4-BE49-F238E27FC236}">
                <a16:creationId xmlns:a16="http://schemas.microsoft.com/office/drawing/2014/main" id="{37E32B78-23DD-4E77-8B9C-7779E3BF20C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54829F5-3319-4C8D-BEC2-15D79014BF1E}"/>
              </a:ext>
            </a:extLst>
          </p:cNvPr>
          <p:cNvGraphicFramePr>
            <a:graphicFrameLocks noGrp="1"/>
          </p:cNvGraphicFramePr>
          <p:nvPr>
            <p:ph idx="1"/>
            <p:extLst>
              <p:ext uri="{D42A27DB-BD31-4B8C-83A1-F6EECF244321}">
                <p14:modId xmlns:p14="http://schemas.microsoft.com/office/powerpoint/2010/main" val="2427683077"/>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51525" y="3184525"/>
            <a:ext cx="487363" cy="487363"/>
          </a:xfrm>
          <a:prstGeom prst="rect">
            <a:avLst/>
          </a:prstGeom>
        </p:spPr>
      </p:pic>
      <p:pic>
        <p:nvPicPr>
          <p:cNvPr id="4" name="Picture 3"/>
          <p:cNvPicPr>
            <a:picLocks noChangeAspect="1"/>
          </p:cNvPicPr>
          <p:nvPr/>
        </p:nvPicPr>
        <p:blipFill>
          <a:blip r:embed="rId10"/>
          <a:stretch>
            <a:fillRect/>
          </a:stretch>
        </p:blipFill>
        <p:spPr>
          <a:xfrm>
            <a:off x="7750630" y="1777739"/>
            <a:ext cx="4153988" cy="3880867"/>
          </a:xfrm>
          <a:prstGeom prst="rect">
            <a:avLst/>
          </a:prstGeom>
        </p:spPr>
      </p:pic>
    </p:spTree>
    <p:extLst>
      <p:ext uri="{BB962C8B-B14F-4D97-AF65-F5344CB8AC3E}">
        <p14:creationId xmlns:p14="http://schemas.microsoft.com/office/powerpoint/2010/main" val="282686050"/>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297797-5C89-4791-8204-AB071FA1FB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D47D5A-EAA3-47E7-8D64-3C114216F17C}"/>
              </a:ext>
            </a:extLst>
          </p:cNvPr>
          <p:cNvSpPr>
            <a:spLocks noGrp="1"/>
          </p:cNvSpPr>
          <p:nvPr>
            <p:ph type="title"/>
          </p:nvPr>
        </p:nvSpPr>
        <p:spPr>
          <a:xfrm>
            <a:off x="643468" y="643467"/>
            <a:ext cx="4804064" cy="5571065"/>
          </a:xfrm>
        </p:spPr>
        <p:txBody>
          <a:bodyPr>
            <a:normAutofit/>
          </a:bodyPr>
          <a:lstStyle/>
          <a:p>
            <a:r>
              <a:rPr lang="en-GB" sz="3600">
                <a:cs typeface="Calibri Light"/>
              </a:rPr>
              <a:t>Recommendation</a:t>
            </a:r>
            <a:endParaRPr lang="en-GB" sz="3600"/>
          </a:p>
        </p:txBody>
      </p:sp>
      <p:sp>
        <p:nvSpPr>
          <p:cNvPr id="11" name="Freeform: Shape 10">
            <a:extLst>
              <a:ext uri="{FF2B5EF4-FFF2-40B4-BE49-F238E27FC236}">
                <a16:creationId xmlns:a16="http://schemas.microsoft.com/office/drawing/2014/main" id="{569BBA9B-8F4E-4D2B-BEFA-41A4754433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1012D1-8033-40B1-9EC0-91390FFC74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E80C965-DB6D-4F81-9E9E-B027384D0B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291F021-C45C-4D44-A2B8-A789E386CC4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B378D47-3857-4E87-9475-D97C3D457457}"/>
              </a:ext>
            </a:extLst>
          </p:cNvPr>
          <p:cNvGraphicFramePr>
            <a:graphicFrameLocks noGrp="1"/>
          </p:cNvGraphicFramePr>
          <p:nvPr>
            <p:ph idx="1"/>
            <p:extLst>
              <p:ext uri="{D42A27DB-BD31-4B8C-83A1-F6EECF244321}">
                <p14:modId xmlns:p14="http://schemas.microsoft.com/office/powerpoint/2010/main" val="2747656976"/>
              </p:ext>
            </p:extLst>
          </p:nvPr>
        </p:nvGraphicFramePr>
        <p:xfrm>
          <a:off x="6091238" y="642938"/>
          <a:ext cx="5457825" cy="5572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222957142"/>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TotalTime>
  <Words>290</Words>
  <Application>Microsoft Office PowerPoint</Application>
  <PresentationFormat>Widescreen</PresentationFormat>
  <Paragraphs>38</Paragraphs>
  <Slides>7</Slides>
  <Notes>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Mice Protein Expression Classification  The aim of this report is to try and identify subsets of protein discriminant to each class using classification</vt:lpstr>
      <vt:lpstr>PowerPoint Presentation</vt:lpstr>
      <vt:lpstr>Data Preparation</vt:lpstr>
      <vt:lpstr>Bivariate Descriptive Analysis with Plausible Hypothesis</vt:lpstr>
      <vt:lpstr>Data Modelling</vt:lpstr>
      <vt:lpstr>Conclusion </vt:lpstr>
      <vt:lpstr>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Rohit Gupta</cp:lastModifiedBy>
  <cp:revision>313</cp:revision>
  <dcterms:created xsi:type="dcterms:W3CDTF">2020-06-10T10:11:44Z</dcterms:created>
  <dcterms:modified xsi:type="dcterms:W3CDTF">2020-06-10T12:57:05Z</dcterms:modified>
</cp:coreProperties>
</file>